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notesSlides/notesSlide14.xml" ContentType="application/vnd.openxmlformats-officedocument.presentationml.notesSlide+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841" r:id="rId2"/>
    <p:sldId id="261" r:id="rId3"/>
    <p:sldId id="272" r:id="rId4"/>
    <p:sldId id="322" r:id="rId5"/>
    <p:sldId id="321" r:id="rId6"/>
    <p:sldId id="324" r:id="rId7"/>
    <p:sldId id="325" r:id="rId8"/>
    <p:sldId id="326" r:id="rId9"/>
    <p:sldId id="327" r:id="rId10"/>
    <p:sldId id="328" r:id="rId11"/>
    <p:sldId id="330" r:id="rId12"/>
    <p:sldId id="329" r:id="rId13"/>
    <p:sldId id="332" r:id="rId14"/>
    <p:sldId id="333" r:id="rId15"/>
    <p:sldId id="334" r:id="rId16"/>
    <p:sldId id="335" r:id="rId17"/>
    <p:sldId id="297" r:id="rId18"/>
    <p:sldId id="306" r:id="rId19"/>
    <p:sldId id="311" r:id="rId20"/>
    <p:sldId id="309" r:id="rId21"/>
    <p:sldId id="312" r:id="rId22"/>
    <p:sldId id="304" r:id="rId23"/>
    <p:sldId id="310" r:id="rId24"/>
    <p:sldId id="281" r:id="rId25"/>
    <p:sldId id="286" r:id="rId26"/>
    <p:sldId id="298" r:id="rId27"/>
    <p:sldId id="295" r:id="rId28"/>
    <p:sldId id="299" r:id="rId29"/>
    <p:sldId id="300" r:id="rId30"/>
    <p:sldId id="287" r:id="rId31"/>
    <p:sldId id="314" r:id="rId32"/>
    <p:sldId id="288" r:id="rId33"/>
    <p:sldId id="313" r:id="rId34"/>
    <p:sldId id="315" r:id="rId35"/>
    <p:sldId id="305" r:id="rId36"/>
    <p:sldId id="301" r:id="rId37"/>
    <p:sldId id="316" r:id="rId38"/>
    <p:sldId id="317" r:id="rId39"/>
    <p:sldId id="318" r:id="rId40"/>
    <p:sldId id="292" r:id="rId41"/>
    <p:sldId id="302" r:id="rId42"/>
    <p:sldId id="293" r:id="rId43"/>
    <p:sldId id="289" r:id="rId44"/>
    <p:sldId id="319" r:id="rId45"/>
    <p:sldId id="277" r:id="rId46"/>
    <p:sldId id="320" r:id="rId47"/>
    <p:sldId id="27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sit" initials="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A53"/>
    <a:srgbClr val="F4B350"/>
    <a:srgbClr val="DFA267"/>
    <a:srgbClr val="FEDC32"/>
    <a:srgbClr val="10B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3" autoAdjust="0"/>
    <p:restoredTop sz="94249" autoAdjust="0"/>
  </p:normalViewPr>
  <p:slideViewPr>
    <p:cSldViewPr snapToGrid="0">
      <p:cViewPr varScale="1">
        <p:scale>
          <a:sx n="68" d="100"/>
          <a:sy n="68" d="100"/>
        </p:scale>
        <p:origin x="600" y="60"/>
      </p:cViewPr>
      <p:guideLst>
        <p:guide orient="horz" pos="2160"/>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08:08.653"/>
    </inkml:context>
    <inkml:brush xml:id="br0">
      <inkml:brushProperty name="width" value="0.05292" units="cm"/>
      <inkml:brushProperty name="height" value="0.05292" units="cm"/>
      <inkml:brushProperty name="color" value="#FF0000"/>
    </inkml:brush>
  </inkml:definitions>
  <inkml:trace contextRef="#ctx0" brushRef="#br0">18808 10064 95 0,'0'0'119'0,"0"0"6"0,0 0 5 15,0 0-27-15,0 0-47 16,0 0-15-16,0 0-21 16,-62-41 2-16,47 37 1 15,4 1 0-15,1 3-5 16,6 0-7-16,-1 0-11 16,2 0-2-16,2 0 1 15,-1 7 1-15,0 1-4 16,2-2 1-16,0 0 0 15,0 4 3-15,0-6-2 16,0-1-5-16,4 1-1 16,2-4 0-16,3 1 8 15,8 1 4-15,12 0-4 0,13 3 11 16,17 0-10 0,16 2 7-16,13 0-4 0,3 6 0 15,3-4-4-15,0 5 5 16,-8-4-4-16,-10-3-1 15,-11-4 1-15,-15-1-1 16,-13-2 1-16,-11 0 0 16,-7 0-1-16,-7 0 3 15,-7-2 9-15,-2-3 9 16,-3 3-6-16,0 0 5 16,0 2-3-16,0 0-17 15,0 0-12-15,0 0 3 16,0 6 9-16,-2 10 0 15,-1 1-6-15,2 2-10 0,-1-2-10 16,2 0-4-16,0-1-36 16,0-7-220-16</inkml:trace>
  <inkml:trace contextRef="#ctx0" brushRef="#br0" timeOffset="24193.011">3107 8317 182 0,'0'0'199'16,"0"0"-91"-16,0 0 0 15,0 0-12-15,0 0-34 0,0 0 8 16,0 0-1-16,0 0-23 16,0-4-17-16,0 4 5 15,0 0-6-15,0 0-1 16,0 0-5-16,0 0-8 16,0 0-6-16,0 0-4 15,0 0-4-15,0 0-8 16,5 0-7-16,1 0-6 15,8 0 16-15,10 0 5 16,9 0 17-16,4 0-2 0,-1 4-9 16,-2-1-6-1,-10-1 2-15,-3 1 2 0,-5 0-3 16,2 1 1-16,0 0-1 16,0-1-1-16,4 0 2 15,8 2-2-15,6-1 2 16,16 1 1-16,14 0-3 15,8-5 0-15,4 0 0 16,1 0 1-16,-12 0-1 16,-12 0 0-16,-13 0 1 15,-12 0-2-15,-9 0 2 16,-6 0-1-16,-2 3 0 16,-4-1 0-16,3 1 2 15,1 0-2-15,1 1 0 16,7 2 0-16,2 0 1 15,9-2-1-15,5-1 1 0,9-1-1 16,4-2 1-16,3 0 0 16,4-2 0-16,-9-7-2 15,-4 1 1-15,-8 1-1 16,-12 1 1-16,-10 2 0 16,-6 1 0-16,-6 1-1 15,1 2 1-15,1 0-1 16,4 0 0-16,1 0 0 15,9 0-1-15,1 0 2 16,5 5 2-16,6 0-1 16,7 1-1-16,3 0 0 15,2-1 3-15,4 0-3 0,-1-1 0 16,-2 1 1-16,-10 1-1 16,-9-1 0-16,-12 1 0 15,-4 0-2-15,0-2 0 16,0 2 2-16,2-3 0 15,5 3 1-15,0 0-1 16,4-2 1-16,4 0 0 16,1 0 0-16,3-2-1 15,1 0 1-15,3 1-1 16,-1 0 0-16,-3 0-1 16,-5 2-4-16,-5-1-8 15,-1 0 1-15,-4 3-6 0,4 0-3 16,1 3 9-16,5 0 1 15,5 1-8-15,3-2 5 16,4-1 14-16,4 0-1 16,-4-4 1-16,0-1 1 15,-4-3-1-15,-9 0-1 16,-3 0 1-16,-5 0 0 16,-1 0 1-16,0 0 0 15,-4 0 1-15,0 0-2 16,-2 0-1-16,0 0 1 15,2 0-1-15,5 0 0 16,2 0-1-16,3 1 2 16,-4 3 0-16,-3-1-1 15,-6-1 0-15,-4-2-12 0,-1 0-20 16,0 0 12-16,0 0-5 16,0 0-9-16,-4 0 8 15,-8 0-5-15,0 0-200 16</inkml:trace>
  <inkml:trace contextRef="#ctx0" brushRef="#br0" timeOffset="28366.935">10845 7640 226 0,'0'0'116'15,"0"0"-17"-15,0 0-1 16,0 0-43-16,0 0-8 15,0 0-26-15,10-13-21 16,-10 13 2-16,0 0 9 16,0 0 29-16,0 0 10 15,0 0-6-15,0 0-11 16,0 0 0-16,0 0 1 16,0 0-10-16,0 0 7 15,0 0-6-15,0-2-5 0,-1 2-12 16,-5-1-4-1,0-2-4-15,-5 0-4 0,-2 0 3 16,-2 1 1-16,-1-1 1 16,2 0 1-16,1 0-1 15,4 2 1-15,3-3 0 16,1 4-1-16,1-3 2 16,1 2 3-16,-3-2 8 15,-1 0-2-15,-2-1-4 16,-5 1-4-16,-4 0-4 15,-6-1-1-15,-7 1 1 16,-3-2-1-16,-2 3 1 16,-1-1-2-16,6 1 2 15,1 2 2-15,4 0-2 0,7 0 0 16,3 0-1-16,5 0 1 16,5 0-1-16,0 0-2 15,-7 0-1-15,-4 7 0 16,-4 1 4-16,-1 2 1 15,-3-2-1-15,-5 2 0 16,-1-2 2-16,-4-3-2 16,-1 0 2-16,2-3-2 15,1-2 0-15,3 0 4 16,8 0-2-16,7 0-1 16,8 0 0-16,4 0-1 15,3 0 0-15,0 0-3 0,0 0 2 16,0 0-1-16,0 0-2 15,0 0 4-15,-3 0-1 16,-3 0 1-16,-3 0 0 16,-3 0 0-16,1 4 2 15,-1-2 1-15,4 1-3 16,0-1 1-16,-1 0-1 16,4 2 0-16,-2 1 0 15,0-1-4-15,-1 4-4 16,-2 3 8-16,-5 4-8 15,-2 4 8-15,-2 0 2 16,-3 4-2-16,0-3 3 16,-1-2-2-16,2-4 0 0,2 0 4 15,4-5-5-15,2-1 1 16,2 1-1-16,6-5 3 16,2-1-3-16,3-2-2 15,0-1 0-15,0 0-4 16,0 0-2-16,0 2 6 15,0 1 2-15,0 1-1 16,-1 4-5-16,-2 3 6 16,0 3 4-16,-1 2-2 15,1-3 1-15,0 0-2 16,3-4 0-16,-2-1 0 16,2 1 0-16,-1-2-1 15,-1 2 0-15,2-4-1 16,0 2-14-16,0 0 6 15,0-2 9-15,0 0 7 0,0 2-1 16,0 2-1-16,0 4-4 16,0 1-1-16,-1 0 3 15,-2 0 0-15,0-2-2 16,1 3-1-16,-1 0 0 16,3-1 3-16,-3-1-3 15,3-1 0-15,0 2-4 16,0-3 1-16,0 3-6 15,0-3 4-15,3-1-7 16,6 0 12-16,-3-2 6 16,2 1-6-16,0-1 4 15,-2 0 1-15,-1 0 0 0,3 0-2 16,-4-1-2-16,5 2 1 16,-2 1-1-16,1-3-1 15,2 5 0-15,-1-4 1 16,-1 1-1-16,1 0 0 15,1-1 0-15,-1-1-3 16,2 2-6-16,3-1 8 16,-2 0-2-16,3-1 3 15,0 0 5-15,-2 3 2 16,-1-3-6-16,-2 1 0 16,-2 0 0-16,-2-3-1 15,0 3-3-15,0-2 0 16,1 0 3-16,1 3-1 0,6-1 1 15,2 0-1 1,5 0-3-16,6 1 0 0,1-3 3 16,-1 4 0-16,0-3 1 15,-5 1 2-15,3-1-1 16,-7 0 0-16,-1 0-1 16,-4 0 1-16,-3-4 0 15,-2 2 0-15,3-2-1 16,-1 2 0-16,5-1 0 15,0-1-1-15,9 4 1 16,-2-2 0-16,5 0 0 16,-2 2-2-16,-4-4 2 0,0 0 0 15,-3-1 0-15,-2-2 0 16,2 0 1-16,-3 0 0 16,0 0-1-16,-6 0 1 15,2 0 0-15,-3 0-1 16,0 0 0-16,1 0 2 15,-3 0-1-15,6 0-1 16,-3 0-1-16,0 0-1 16,4 0-4-16,1 0 1 15,2-2 1-15,-1-2 2 16,-2-1 1-16,-2 0 1 16,-1 0 2-16,0 1-2 15,-2-3 1-15,1 4 0 16,0 0 0-16,-5-1-1 15,1-1 2-15,1 0-2 0,0 2 0 16,1 0 0-16,5-3 0 16,0 1 0-16,1-1-2 15,1 0 1-15,2-1 0 16,-2 2-1-16,-1 0 2 16,1-2 0-16,-1 0 1 15,0-3 0-15,0 2-1 16,-2-1 5-16,0 1-5 15,-2-1 0-15,-2 1 1 16,2-1 0-16,-3 0-1 16,2-1 1-16,-1 1-2 15,0-1 2-15,1 2-2 0,-5 1 1 16,6 2 0-16,-6 0 1 16,-2 1 1-16,1 1-1 15,-1 1-1-15,1-4 1 16,1 3-1-16,0 0 1 15,0-2 4-15,3 0-4 16,-3-1 4-16,4 0-4 16,-4-2 0-16,5 0 1 15,-1 0-2-15,2 1 0 16,-2-1-1-16,2 0 1 16,-1-1 0-16,4-2 1 15,-3 0-1-15,0-1 2 0,1 1-1 16,-4 0 0-16,2 1-1 15,-2 1 2-15,-3 3 1 16,-2 0 4-16,3 1-3 16,-2 0 6-16,-2 1-5 15,1-1 3-15,1 2 1 16,-2-1-5-16,1 0 5 16,1 1-6-16,-1 0-1 15,2-4-2-15,0 2 2 16,0-2-1-16,-1 1 1 15,1-2-2-15,0 2 2 16,0 1-1-16,-3-1-1 16,1 0 0-16,1 1 1 0,-2-3-1 15,1-1-2-15,2-3 0 16,-1 1 1-16,-1-3 2 16,1 0 3-16,-1 0 2 15,1 1 4-15,-1 4 1 16,2 1-2-16,-3 2 0 15,2 1-7-15,-1 0 2 16,-1 1-2-16,2 0-1 16,-2 2 0-16,0-3-1 15,1 3 1-15,-1-1-2 16,0 0 2-16,0 1-1 16,0 1 0-16,0 1 0 15,0-1-1-15,0 1 1 16,0 0 0-16,0 0 0 0,0 0-1 15,0 0 1-15,2 0 0 16,-2 0 1-16,0-2-1 16,0 1 4-16,0-3-4 15,0 1 0-15,0 0-3 16,0-2 2-16,0 2 1 16,0 0 2-16,0-2-2 15,0 2 0-15,0 0 1 16,0 0 0-16,0 0-1 15,0-1 0-15,0 3 0 16,0-1-1-16,0 1-4 16,0 0-1-16,0 1 6 15,0 0 0-15,0 0 3 0,0 0-2 16,0-3 1-16,0-1 0 16,0-2-2-16,0 1-4 15,0-4-7-15,0 1 11 16,0 1 1-16,0-3-1 15,0 4 0-15,0 0 5 16,0 4-1-16,0-1-1 16,0 3-3-16,0 0 0 15,-2 0-2-15,2-2 0 16,0 2 2-16,0 0-1 0,0 0 1 16,0 0 0-1,0 0 1-15,0 0-1 16,0 0 0-16,0 0 0 0,0 0 1 15,-1 0 0-15,-1-4-1 16,1 1-16-16,-2-5 16 16,0 1 9-16,1 1-9 15,-1 2 0-15,2 0-4 16,-2 1 4-16,0 0 1 16,1 0-1-16,-2-1-8 15,-2-3 8-15,3 1 2 16,-5-6 0-16,1 0 1 15,-3-1 1-15,1 1-3 16,1 2 1-16,-1 0-1 16,3 1 0-16,0 1-1 0,0 4-1 15,0 2-3-15,3-1-1 16,3 3 1-16,-1 0 0 16,-2-3-1-16,3 3 5 15,-3 0 0-15,3 0 3 16,-3-2-3-16,-2 2-12 15,-4 0 4-15,-7 0-15 16,1 0-66-16,3 0-240 16</inkml:trace>
  <inkml:trace contextRef="#ctx0" brushRef="#br0" timeOffset="29917.47">11934 8613 124 0,'0'0'157'15,"0"0"-94"-15,0 0 27 16,0 0 14-16,0 0-18 0,0 0-25 16,0 0-17-1,-18 0-17-15,18 0-15 16,0 0-3-16,0 0-2 0,0 2-5 15,0-2-2-15,-3 0 1 16,3 0 3-16,0 0 6 16,0 0 1-16,0 0-3 15,0 0 15-15,0 0-9 16,0 0-9-16,4 0-3 16,-1 0 8-16,2 0-5 15,5 0 4-15,14 0-8 16,9 0 17-16,10 3-12 15,5-1-1-15,-1 0-2 16,0-1 0-16,0-1-2 16,1 0 1-16,3 0 0 0,4 0-2 15,-1 0 1-15,-2 0 1 16,-1 0-2-16,-5 0 3 16,-3 0-3-16,-7 0 0 15,-6 0 0-15,-5 0 1 16,-8 0-1-16,-5 1-4 15,-6 4-2-15,-5-2-12 16,1 1-22-16,-2 2 3 16,0-1-3-16,0 0-6 15,0 0 4-15,0 1-5 16,-11-1 7-16,-4 1-32 16,-3-2-68-16</inkml:trace>
  <inkml:trace contextRef="#ctx0" brushRef="#br0" timeOffset="32646.041">3196 9406 42 0,'0'0'38'0,"0"0"-30"0,0 0 27 16,0 0 92-16,0 0-43 16,0 0 16-16,0 29 0 15,0-29-31-15,0 0 5 16,0 0 12-16,0 0-30 15,2 0-31-15,1 0-15 16,-2 0-1-16,3 0 1 16,-1 0-8-16,2 0 1 15,7 0 15-15,9 1-13 16,1 3-3-16,8 3-2 16,3 3 4-16,9 0-4 15,7 1 0-15,7 0 3 16,4-1-3-16,6 2 2 0,1-5-2 15,2 0 1-15,-1-3 1 16,-4-2-2-16,-8-1 0 16,-7-1 0-16,-12 0 1 15,-4 0 0-15,-6 1-1 16,-5-1 0-16,3 2 0 16,2-2-1-16,9 4 1 15,6 1 0-15,10 0 0 16,11 0 0-16,2 0 0 15,-2-3-1-15,0 1-1 16,-8 0 2-16,-5 1 0 16,-9-1 0-16,-8 1-2 0,-8-1 2 15,-9-3-3-15,1 2 3 16,-1-1 0-16,8 2 0 16,6-2 0-16,7 1 0 15,5 1 1-15,1-3-1 16,3 2 1-16,-2-2-1 15,-1 0 0-15,-4 0 0 16,-8 0 2-16,-3 2-2 16,-10-1 0-16,-7 1 0 15,-5 0 0-15,-2 1-3 16,6 2 3-16,7 0 0 16,8 1 0-16,5 0-1 15,6-1 2-15,7 0-1 16,-1-1 0-16,4-1 0 15,-3-1 1-15,-2 0 0 0,-1-2-1 16,-4 0 0-16,-8 0 0 16,-3 0 0-16,-5 0 0 15,-4 0-1-15,-1 0 1 16,3 0 0-16,4 0-1 16,4 0-1-16,8 0 2 15,0 0 0-15,5 0 0 16,3-4-1-16,0-1 1 15,-2-2 0-15,-4-1-5 16,-6 5 4-16,-5 0-5 0,-4 2 0 16,0 1-2-1,3 0 1-15,4 0 2 0,5 0 3 16,3 0 1-16,4 2 1 16,-1 3 0-16,-5 0 0 15,2-2 0-15,-6 1-1 16,-8-1 1-16,-1-2 0 15,-3 2 1-15,3-2-1 16,1 1 0-16,3 0 0 16,-1-1 0-16,2 1 0 15,5-2 0-15,6 3 0 16,3 2-1-16,4-3 1 16,-1 2 0-16,-1-1 1 15,0-3-1-15,-2 0-1 16,-6 0 1-16,-4 0 0 0,-3-3 0 15,-2-6 1-15,1 1 0 16,-3-1-1-16,0 2 2 16,-8 2-2-16,1 2 0 15,3 3-2-15,4 0 1 16,14 0 0-16,2 0-2 16,3 0 3-16,-3 0 0 15,-4 0 2-15,-7 0-2 16,-5 0 1-16,1 0-1 15,0-2 0-15,-2 1 0 16,-7 1-1-16,-4 0 1 16,-1 0-1-16,2 0-2 0,12 1 0 15,10 9 3-15,12-2 0 16,-1 3 0-16,-1-6 0 16,-8 0 0-16,-7-1 0 15,-10-4 1-15,-4 3 1 16,-1-3 1-16,-6 0-1 15,-3 0 0-15,-2 0 0 16,1 0-2-16,4 0 0 16,7 3 0-16,4 0-2 15,10 3 1-15,5-1 0 16,3 0 1-16,-4-1-1 16,-3-1 1-16,-11-1-1 15,-1-2 0-15,-7 0 1 16,-5 0 2-16,-2 0-2 0,-3 0 0 15,-1 0 3-15,2 0-1 16,2 0 1-16,4 0-3 16,8 0 0-16,4 0-1 15,2-2-1-15,8 1 0 16,-5-1 2-16,5 2 0 16,1 0-3-16,-4 0 3 15,-2 0 0-15,-5 0 0 16,-2-1 0-16,-6-1-1 15,-2 1-2-15,2-2-2 16,-1-2 2-16,2 2-2 16,2-3 5-16,7 1 0 15,2 2-1-15,1-1-2 0,0 2 3 16,1 0-3-16,-2 1 2 16,-3 1 0-16,-6 0 1 15,-5 0 0-15,-4 0 0 16,-4 0 0-16,-2 0-2 15,0 0-2-15,0 0 0 16,0 0-10-16,1 0-16 16,4 0-14-16,-1 0 31 15,1 3-9-15,-2-2 7 16,-2 0 1-16,1 1 8 0,-2-2 3 16,0 0-3-1,0 0 1-15,0 0 5 0,0 0 23 16,0 0 9-16,0 0 7 15,-2 0-7-15,-1 0-27 16,-1 0 1-16,1 0-6 16,-2 0-4-16,-1 0-29 15,-4 0-48-15,-2 5-233 16</inkml:trace>
  <inkml:trace contextRef="#ctx0" brushRef="#br0" timeOffset="39734.198">15882 10967 112 0,'0'0'118'0,"0"0"-24"15,0 0 40-15,0 0-44 16,0 0-8-16,0 0-13 16,0 0-31-16,3-19-18 15,-3 19-12-15,0 0-1 0,0 0-4 16,0 0-1-16,0 0-1 16,0 0 1-16,0 0-2 15,0 0-1-15,0 0-11 16,0 0-2-16,-3 0 13 15,-6 5 2-15,-2 3 6 16,-3-1 4-16,3 2-4 16,-1 3 2-16,2-2-4 15,-1 5-3-15,1-1 2 16,4 1-4-16,0-1 2 0,1 2-2 16,2-2-3-1,3 0 1-15,0-1-4 0,0-2-3 16,2 0 9-16,10-3 5 15,6-1-2-15,4-1-3 16,4-4 12-16,2-2-10 16,0 0-1-16,1 0 5 15,-4 0-5-15,-4 0 1 16,-8-6-1-16,-2-3-1 16,-6 0 8-16,-2-3-7 15,-3-1-1-15,0 0-9 16,-14-4-21-16,-8 1 7 15,-6-4 16-15,-2 1 0 16,4 0 1-16,3 5 6 16,13 0 4-16,4 5-4 0,6 2-6 15,0 0 1-15,0 0 5 16,2 1 0-16,8-5 5 16,1 5-4-16,-2-1-1 15,2 0 0-15,-2 4 0 16,2-3 1-16,2 3 0 15,-1-2-1-15,6 2 0 16,4-3-1-16,6 1 0 16,2-3 2-16,-2 3-1 15,0-1 4-15,-6 0-3 16,-3 1 1-16,-5 1 3 16,-8 1-4-16,0-1 0 0,-6 1 1 15,0 3-2 1,0-2 0-16,0 1-9 0,0 0-32 15,-4 1-31-15,-2 0-7 16,-1 0-73-16</inkml:trace>
  <inkml:trace contextRef="#ctx0" brushRef="#br0" timeOffset="40215.214">16571 10797 249 0,'0'0'110'0,"0"0"-22"16,0 0-35-16,0 0 14 15,0 0-6-15,0 0-26 16,14-22-10-16,-14 22 1 16,0 0-7-16,0 0-6 15,0 0-12-15,0 0-1 16,0 0-11-16,0 0 4 0,0 0 1 16,0 0 6-16,0 0 0 15,-3 4-7-15,-8 5 7 16,0 0 13-16,-5 7-2 15,-1 1-7-15,-3 4 1 16,-1 0-4-16,4 0 5 16,1 3-2-16,7-1-2 15,2 1 0-15,6 1-1 16,1-2-1-16,0 1 2 16,14-1-1-16,10-2 7 15,6-1-7-15,0-2-1 16,1-2 0-16,-8-6-37 15,-7-3-188-15</inkml:trace>
  <inkml:trace contextRef="#ctx0" brushRef="#br0" timeOffset="41166.335">16835 10893 296 0,'0'0'127'16,"0"0"23"-16,0 0-65 16,0 0-22-16,0 0-5 15,0 0-17-15,3-28-15 16,-2 28-21-16,-1 0-5 16,2 0-1-16,2 0-7 15,4 0 8-15,5 0 1 16,4 7 0-16,2 1 1 15,3 4-2-15,0-1 1 16,0 3 0-16,-1-3-1 0,-8 5-2 16,-4 2-2-16,-7 2-9 15,-2 3-13-15,0-1 14 16,-18-2 12-16,-8-3 0 16,-4-1 0-16,2-6 12 15,4 1-10-15,5-5 2 16,7-3-4-16,3 1 0 15,6-4 0-15,3 1 4 16,0-1-4-16,0 0-10 16,4 0 3-16,16 0 7 15,6-5 26-15,6-4-21 16,-1-2-3-16,-3-3 3 16,-5-1-5-16,-1-3 2 15,-1-3-2-15,-1-2 2 0,1-1-2 16,-4-3 0-1,-3 5 2-15,-5 4-2 0,0 4 2 16,-6 6-2-16,-2 4 3 16,-1 2 5-16,2 2-4 15,-2 0-1-15,0 0-3 16,0 0 1-16,0 0 4 16,0 0-2-16,0 0-3 15,0 0 0-15,0 0-3 16,0 0-4-16,0 0 1 15,0 0-1-15,0 0 5 16,0 0 1-16,0 0-6 16,0 0 7-16,-2 0 2 0,-4 0 3 15,-1 2-4-15,-1 5 0 16,4 1-1-16,-2 0-1 16,3 1-1-16,1 3-4 15,-3 4 6-15,2 6 0 16,0 6 0-16,1 2 0 15,2 4-9-15,0-2 6 16,0-3 0-16,5-4 3 16,8-4-12-16,2-4 1 15,7-3-4-15,5-7-30 16,4-6 17-16,8-1-162 16,0-8-151-16</inkml:trace>
  <inkml:trace contextRef="#ctx0" brushRef="#br0" timeOffset="41623.89">17482 10827 88 0,'0'0'51'15,"0"0"29"-15,0 0 21 0,0 0-18 16,0 0-17-16,0 0-35 16,5-13 50-16,-5 13-35 15,0 0-4-15,0 0-5 16,0 0 1-16,0 0-32 15,9 0 1-15,9 5-7 16,5 10 22-16,7 7-8 16,-1 5-5-16,-5 4-7 15,-2 1 0-15,-4 3-2 16,-8 1 0-16,-4 0-2 16,-6 1-1-16,0-5-1 15,-6-1-8-15,-14-2-5 0,-3-2-3 16,-1-3 2-1,0-2 7-15,5-2-7 0,6-3 3 16,6-5 1-16,6-2-88 16,1-6-155-16</inkml:trace>
  <inkml:trace contextRef="#ctx0" brushRef="#br0" timeOffset="42847.764">18609 10780 116 0,'0'0'166'0,"0"0"-50"0,0 0-23 16,0 0-15-16,0 0-19 15,0 0-13-15,1 0-3 16,-1 0-5-16,0-1-6 15,0 1-24-15,0-1-7 16,0 1 3-16,-1 0-4 16,-2 0-9-16,-4 0 9 15,0 1 12-15,0 5-7 16,-4 2-5-16,1-1 1 16,-7 6 3-16,-3 3-3 0,-3 2 1 15,-2 3 6-15,1-1-4 16,5 1-1-16,5-2-1 15,5-1 0-15,2 1-2 16,4 1-2-16,3 0-1 16,0 3-6-16,24 0 9 15,11 2 8-15,15-3 0 16,3-3-7-16,1-7 3 16,-3-6-3-16,-4-5-1 15,-8-1 0-15,-3-2-10 16,-5-14-32-16,-5-2-28 15,-10-1-71-15,-12 3-169 16</inkml:trace>
  <inkml:trace contextRef="#ctx0" brushRef="#br0" timeOffset="43223.249">18364 10947 24 0,'0'0'133'16,"0"0"-93"-16,0 0 64 16,0 0-4-16,0 0-39 15,0 0-18-15,85-12-8 16,-54 12-19-16,8 0-6 16,3 0-7-16,6 0 4 15,-2 0-3-15,0 5-2 16,0 1-2-16,-4 0-1 15,-11-1-105-15,-13-4-305 16</inkml:trace>
  <inkml:trace contextRef="#ctx0" brushRef="#br0" timeOffset="44683.527">19429 10607 148 0,'0'0'108'0,"0"0"12"15,0 0-27-15,0 0-28 16,0 0-11-16,0 0-17 16,-19-29-13-16,17 27-11 0,2 2-10 15,0 0-2 1,0 0-2-16,-1 0-4 0,-2 0 1 15,-2 2 4-15,1 2 3 16,-1 4-2-16,-1-1-1 16,0 3-1-16,2 1-2 15,1 0-7-15,0 3 9 16,1 0 0-16,1 6 1 16,1 4 0-16,0 1-7 15,0 1 7-15,3 2 27 16,10 2-20-16,4-4-6 15,-1 5 7-15,0-1-3 16,-6-1 2-16,-6 0-7 0,-4-6 0 16,-9 0-12-1,-9-6 12-15,-6 0 4 0,0-5-4 16,1-5-3-16,0-1 0 16,-2-5 4-16,-4-1-5 15,-2 0-2-15,0-5 0 16,2-8 6-16,12 0 3 15,9 1 3-15,8 3 14 16,0-1-20-16,12 0 0 16,13 2 3-16,5 4-1 15,2 4-2-15,-4 0-7 16,-7 0-3-16,-11 5 2 16,-5 7-2-16,-5 3-30 15,0 5-14-15,0 5 25 16,-2 6 16-16,-5 5-1 0,5-1 11 15,2-1 3-15,0-5-4 16,15-2 4-16,1-10 21 16,-3-3 21-16,-3-6-18 15,-7-7-13-15,0-1-4 16,3 0 26-16,4-3 18 16,8-12-38-16,7-5-13 15,5-6-138-15</inkml:trace>
  <inkml:trace contextRef="#ctx0" brushRef="#br0" timeOffset="46462.324">19957 10919 94 0,'0'0'74'0,"0"0"34"0,0 0 45 15,0 0-56-15,0 0-22 16,0 0-19-16,22 0-18 15,-22 0-16-15,0 0-5 16,0-1-6-16,0 0-10 16,0-2-1-16,0-1 0 15,-1 3 2-15,-1 0 0 16,1-1 16-16,1 2-14 0,0 0 1 16,0 0-4-16,0 0 1 15,0 0-1-15,0 0-1 16,-2 0-2-16,1 0-6 15,-2 0-3-15,-3 0 11 16,-3 0 5-16,-1 0 1 16,-3 0-6-16,-3 5 0 15,1 3 4-15,-3-1-4 16,5 0 0-16,1 2 0 16,5-3 0-16,2 3-10 15,3 1 2-15,2-2 5 16,0-1-2-16,0 0 4 15,0 1 1-15,0-2-2 16,0 5 2-16,0 0 0 16,0 1 4-16,0 2-4 0,7-1-5 15,0-3 0 1,5 0-1-16,1-4 1 0,1 1 5 16,4-6 1-16,-1-1 1 15,0 0 6-15,2 0 13 16,-1-8 21-16,0-2-19 15,1-5 2-15,-2-2-1 16,-1 1 2-16,-2-4-16 16,-5 0-6-16,-3 0-3 15,-6 0-1-15,0 1-4 16,-14 4-8-16,-12 2 8 16,-6 5-1-16,-1 8-22 0,7 0 10 15,9 0-25 1,12 14-48-16,5 5-55 0,6-1-271 15</inkml:trace>
  <inkml:trace contextRef="#ctx0" brushRef="#br0" timeOffset="47136.266">20328 11078 53 0,'0'0'36'15,"0"0"11"-15,0 0-8 16,0 0-25-16,0 0 11 16,0 0 25-16,0-5 45 0,0 5-5 15,0 0-46-15,0 0-11 16,0 0 1-16,0 0-6 16,0 0-12-16,0 0-16 15,0 0-4-15,0 3 4 16,-10 9 3-16,1 5 4 15,1 1-6-15,-2 1 2 16,3 2-2-16,1-2-1 16,4 0-8-16,2-1-70 15,0-1-244-15</inkml:trace>
  <inkml:trace contextRef="#ctx0" brushRef="#br0" timeOffset="48449.579">20679 10992 63 0,'0'0'90'16,"0"0"-8"-16,0 0 27 15,0 0-29-15,0 0-28 16,0 0-25-16,0-20-5 16,-3 17-5-16,0 1 8 15,0 0 4-15,3 1-4 0,0 1-17 16,0 0-8-16,0 0-4 16,-3 0 2-16,-2 0 2 15,-5 0 1-15,0 0 0 16,-4 8-1-16,-2 2 0 15,-2 2 0-15,0 0 0 16,-1 3 0-16,3-1 0 16,5-2 0-16,5 1 0 15,6-3-24-15,0 0 11 16,0-2 13-16,10-3 4 16,11 0 40-16,7-2 27 15,7-1-33-15,1-2-4 0,1 0-9 16,-6 0-9-16,-7 0 1 15,-6-6-8-15,-7 2-3 16,-6-2-1-16,-5-1 32 16,0 0-37-16,-10-5-1 15,-14-1 0-15,-6 2-10 16,5 2 8-16,2 4-7 16,10 5 2-16,7 0-41 15,5 0-84-15,1 7-80 16,0-1-198-16</inkml:trace>
  <inkml:trace contextRef="#ctx0" brushRef="#br0" timeOffset="48661.001">20935 11104 488 0,'0'0'100'16,"0"0"-4"-16,0 0 21 16,0 0-62-16,0 0-30 15,0 0-18-15,15-1-7 16,-18 1-85-16,-12 0-275 16</inkml:trace>
  <inkml:trace contextRef="#ctx0" brushRef="#br0" timeOffset="49216.189">21247 11018 23 0,'0'0'250'15,"0"0"-110"-15,0 0 8 16,0 0-60-16,0 0-15 16,0 0-26-16,21-68-21 15,-17 61-9-15,1 3 2 16,-4 1-8-16,-1 3-7 0,0 0-2 16,0 0-2-1,0 0-12-15,0 0 7 0,0 0 5 16,0 0 0-16,0 0 15 15,0 0-15-15,0 0-2 16,0 0-3-16,0 0 5 16,0 4 0-16,0 3 5 15,0 3 2-15,7 2 1 16,4 4 1-16,0 4 1 16,-1 2-4-16,-4-1-4 15,0 4-2-15,-4-1-2 16,-2 1-16-16,0-3-98 15,0-2-306-15</inkml:trace>
  <inkml:trace contextRef="#ctx0" brushRef="#br0" timeOffset="49385.599">21395 11210 489 0,'0'0'76'15,"0"0"18"-15,0 0-24 16,0 0-45-16,79 19-18 16,-69-5-7-16,-7-2-148 15,-3 1-439-15</inkml:trace>
  <inkml:trace contextRef="#ctx0" brushRef="#br0" timeOffset="49889.865">20642 11771 149 0,'0'0'71'0,"0"0"-39"0,0 0 22 16,0 0 74-16,0 0-42 15,0 0-70-15,1 9-13 16,18-9 40-16,13 5-17 16,13 0-20-16,5 5-6 15,-2 0-308-15</inkml:trace>
  <inkml:trace contextRef="#ctx0" brushRef="#br0" timeOffset="50070.45">21055 11787 3 0,'0'0'196'0,"0"0"-191"15,0 0-5-15,91 7-129 16</inkml:trace>
  <inkml:trace contextRef="#ctx0" brushRef="#br0" timeOffset="50225.443">21357 11830 214 0,'0'0'148'16,"0"0"-48"-16,0 0-26 0,0 0-51 15,0 0-23-15,0 0-462 16</inkml:trace>
  <inkml:trace contextRef="#ctx0" brushRef="#br0" timeOffset="51164.925">21909 11830 19 0,'0'0'40'16,"0"0"-5"-16,0 0 96 15,0 0 47-15,0 0-54 16,0 0-62-16,15 4-2 16,-4-8 20-16,-1-5-12 0,1-4-20 15,3-3-4 1,-1-2-11-16,-2-2-13 0,0 0-9 16,-5-2-1-16,-2 3-5 15,1 5-3-15,-1 4 0 16,-2 6-2-16,-2 1-1 15,0 3-7-15,0 0-4 16,0 0 7-16,0 0-1 16,0 0-28-16,0 0 25 15,0 0 1-15,0 0 2 16,0 0 6-16,0 9-2 16,0 5 2-16,0 3 0 0,-2 4-1 15,-7 0-37 1,2 3-18-16,-2 0 0 0,0 0-66 15,3-1-44-15,2-4-15 16,1-5 92-16,0 1 64 16,-1-4 25-16,1-3 1 15,0 0 0-15,2-6-1 16,-3 1 8-16,-1 0 41 16,2 0 20-16,0 5 7 15,2-2-20-15,1 2 15 16,0 1-1-16,0-1-29 15,0-3 6-15,0-1-16 16,1-1-9-16,4 1-9 0,-1 0-6 16,5-1 6-1,0 0 5-15,0-2-10 0,3-1-8 16,-2 0-175-16,2 0-317 16</inkml:trace>
  <inkml:trace contextRef="#ctx0" brushRef="#br0" timeOffset="52018.367">22163 11662 51 0,'0'0'60'0,"0"0"13"16,0 0 63-16,0 0-4 16,0 0-35-16,0 0-45 15,31-25-14-15,-29 25 10 16,1 0-20-16,-2 0-18 15,1 0-10-15,2 0 0 16,1 0 0-16,-2 0 4 16,0 2-1-16,0 1-3 0,-2-1 1 15,1 1 0-15,-1 0-1 16,-1 1-1-16,0 2 0 16,0-1-10-16,0 3-3 15,-1 3-1-15,-8 1 15 16,-3 0 10-16,1 2 7 15,1 1-17-15,-2 2 5 16,3-3-2-16,0 1 0 16,0-4-3-16,3 2 0 15,2-6-5-15,2 1 5 16,2-1-6-16,0 3-1 16,0-2 7-16,0 5 5 15,8-1 0-15,2-1 0 16,2 2 1-16,2-1-2 0,0-1-3 15,0 0 8-15,-2-4-7 16,-5-2 4-16,-4-4-4 16,-1 0 1-16,-2-1 8 15,0 0-10-15,0 0-1 16,-5-5-31-16,-7-4-11 16,-3 0 23-16,2 2-11 15,3 2 1-15,2 4 12 16,7 1 13-16,1 0-10 15,0 10-7-15,0 2 21 16,1 5 44-16,5 2-5 16,7 2-14-16,2 6-18 15,6 4-7-15,1 3 0 0,-5 1-14 16,-5-1-58 0,-11-2 26-16,-1 1 12 0,-5-2-56 15,-14 1 76-15,-6-3 14 16,-2-5-4-16,-1-9 17 15,3-5 14-15,5-8 15 16,5-2 19-16,3 0 1 16,3 0 6-16,-4 0-51 15,-4-9-17-15,1-9-565 16</inkml:trace>
  <inkml:trace contextRef="#ctx0" brushRef="#br0" timeOffset="62182.136">14881 13014 172 0,'0'0'128'0,"0"0"-38"16,0 0 21-16,0 0-24 16,0 0-10-16,0 0-27 15,0 0-2-15,19-5 1 16,-19 5-4-16,0 0-13 15,0 0-12-15,0 0 0 16,0 0 3-16,0 0-7 16,0 0-11-16,0 0-1 15,0 0-1-15,0 0-1 16,0 0-2-16,0 0 0 0,0 0-3 16,2 0 1-1,1 0 2-15,0 5-5 0,5 7 0 16,-5 3 0-16,-3 9-6 15,0 9 11-15,0-1 7 16,0 2-4-16,-2-2-3 16,-4-2 0-16,1-2 1 15,4-4 0-15,1-5 4 16,0-2-2-16,0-7-2 16,0-5-2-16,0-1 1 15,0-3-1-15,0 1 1 16,0-2 1-16,3 0 2 15,10 0 0-15,4-12 24 16,8-8-24-16,5-4 3 16,6-5-1-16,4-9-4 0,9-1 1 15,6-5-1 1,3 3 1-16,2 5 1 0,-7 6-2 16,-9 9 0-16,-9 2 1 15,-10 4 5-15,-6 1-6 16,-5 5 10-16,-5 3-10 15,-3 0 3-15,-1 3-2 16,-2 0-1-16,-3 3-1 16,0 0-3-16,0 0-7 15,0 0 0-15,0 0-18 16,0 12-8-16,0 3 16 16,0 4-25-16,-3 5-45 15,-19-7-75-15</inkml:trace>
  <inkml:trace contextRef="#ctx0" brushRef="#br0" timeOffset="63938.083">14881 16441 267 0,'0'0'168'16,"0"0"-88"-16,0 0-10 15,0 0 5-15,0 0-20 16,0 0-25-16,0 0 3 16,13-13-8-16,-13 13-14 15,0 0-7-15,0 0-2 16,0 0-1-16,0 0-1 15,0 0-2-15,0 0 1 0,0 0 1 16,0 3 8-16,0 7-5 16,0 4 2-16,0 5-3 15,0 4 0-15,0 3-2 16,0 3-3-16,-7 3 3 16,0-1-1-16,1-2-2 15,3-3 3-15,3-9 4 16,0 0-3-16,0-8-1 15,0-6-2-15,0 0 1 16,4-3 1-16,5 0 0 16,9 0 11-16,9-12 14 15,9-8 17-15,6-5-11 0,7-8-13 16,7-1 0 0,4-7-10-16,-1 1-2 0,-2 5-3 15,-12 4-1-15,-9 8-1 16,-9 3 3-16,-5 1 2 15,-3 2-6-15,-4 0 1 16,0 0 2-16,-4 1 2 16,-2 2 4-16,-2 4-5 15,-3 5 0-15,-2 3 3 16,-2 2-7-16,0 0 0 16,0 0-4-16,0 0-36 15,0 7-87-15,-15 9-49 0</inkml:trace>
  <inkml:trace contextRef="#ctx0" brushRef="#br0" timeOffset="67809.925">17068 12508 330 0,'0'0'83'16,"0"0"-38"-16,0 0 0 15,0 0 1-15,0 0 7 16,83-43-32-16,-72 42 1 15,-4-1 0-15,-4 1-7 16,-3 1 2-16,0 0 3 16,0 0-20-16,-15 0 10 15,-18 0-6-15,-17 0 13 0,-16 0-11 16,-7 4-2 0,4 6-3-16,14 2 0 0,14 6-2 15,18 2 1-15,8 2-3 16,11 1-5-16,4 0-8 15,1 5 7-15,24 2 9 16,10-4 1-16,9 2 11 16,6-2-11-16,0-2 6 15,-2 1-3-15,-6-1 1 16,-9-3-2-16,-11-2-3 16,-8-4 0-16,-10-3 0 15,-4-4-4-15,0-3-14 16,-10 2 18-16,-16-1 17 15,-7-2-12-15,-4 0-1 16,-4-4-1-16,6 0 4 16,5 0-4-16,5 0-2 0,2 0 1 15,-2 0-2-15,0-2-1 16,0-5-15-16,4 2-18 16,6-2-18-16,6-1-77 15,7-4-245-15</inkml:trace>
  <inkml:trace contextRef="#ctx0" brushRef="#br0" timeOffset="68139.071">16941 12557 213 0,'0'0'100'16,"0"0"-76"-16,0 0-21 15,0 0 44-15,0 0 35 16,0 0-77-16,-11-3 9 16,-2 3-14-16,-5 16 14 0,-12 7 37 15,-10 4-10 1,-3 2-3-16,-1 2-3 0,4 1-6 15,11-1-15-15,7-2-10 16,11 2-4-16,8-1-7 16,3-1-34-16,0-3-142 15,19-11-261-15</inkml:trace>
  <inkml:trace contextRef="#ctx0" brushRef="#br0" timeOffset="68651.228">17569 12685 340 0,'0'0'115'0,"0"0"-110"16,0 0-2-16,0 0 14 15,0 0 30-15,0 0-6 16,-71 15-8-16,49-3 8 16,3 2-24-16,5 3-9 15,1-1 2-15,6 4 1 16,1 1 1-16,3 3-5 15,3-1 0-15,0 2-7 0,0 0-4 16,13 0 4-16,5-2 8 16,2-3-5-16,2-5 0 15,2-6-2-15,1-5 1 16,-2-2 7-16,-4-2-4 16,-7 0-1-16,-8-9-4 15,-4-8-24-15,-5-7-53 16,-18-4 15-16,-7-5-7 15,-1 1 58-15,5 1 11 16,9 6 6-16,12 4 33 16,5 9-18-16,19 7-21 15,25 2-95-15,17 3-76 16,18 0 33-16</inkml:trace>
  <inkml:trace contextRef="#ctx0" brushRef="#br0" timeOffset="69079.076">18092 12718 254 0,'0'0'168'15,"0"0"-41"-15,0 0-5 16,0 0-40-16,-35-76-24 16,35 73-26-16,0 1-24 0,0-1 9 15,0 1-16 1,6-1 9-16,3-1-3 0,1 0-3 15,-3 3-4-15,-2-1 6 16,-2 1-5-16,-3 1 1 16,0 0-2-16,0 0-2 15,0 0-9-15,0 0-11 16,-8 5 22-16,1 12 15 16,-2 8-6-16,6 7-8 15,3 1-1-15,0 4-1 16,0-2 1-16,0 1 3 15,3 2 8-15,0 3-2 16,0-3-1-16,-3 1-2 16,0-3-2-16,0-6-4 15,0-2 0-15,0-6 0 0,0-3 1 16,0-7 0 0,0-4-1-16,0-1 0 0,0 0-24 15,0-2-39-15,-3-1-26 16,-6-3-157-16</inkml:trace>
  <inkml:trace contextRef="#ctx0" brushRef="#br0" timeOffset="69283.334">17940 12997 400 0,'0'0'148'0,"0"0"-97"0,0 0 9 16,109-53 0-16,-67 42-16 16,1 0-23-16,5 2-21 15,1-1-20-15,-3-5-167 16,-1-7-302-16</inkml:trace>
  <inkml:trace contextRef="#ctx0" brushRef="#br0" timeOffset="69600.201">18373 12542 358 0,'0'0'65'0,"0"0"-8"15,0 0 12-15,0 0-3 16,0 0-35-16,0 0-12 15,28-10-6-15,-28 10-6 16,0 0-5-16,0 4-2 16,0 13 0-16,0 6 13 15,-3 4 11-15,-4 4-19 16,-1 3 12-16,3 2-7 16,5-1 5-16,0-2-7 15,0-1-3-15,13-2-1 16,-3-5-3-16,-2-1 5 0,-3-2-6 15,-5-5-117-15,0-6-247 16</inkml:trace>
  <inkml:trace contextRef="#ctx0" brushRef="#br0" timeOffset="69768.881">18382 12864 254 0,'0'0'84'0,"0"0"-21"16,0 0-11-16,106-26-3 16,-76 22-29-16,-2 0-20 15,0-1-146-15,0-2-202 0</inkml:trace>
  <inkml:trace contextRef="#ctx0" brushRef="#br0" timeOffset="70465.444">18825 12647 325 0,'0'0'148'15,"0"0"-25"-15,0 0-23 16,0 0-56-16,0 0-35 16,0 0-9-16,0-4 0 15,0 21-4-15,-2 8 4 16,-4 6 2-16,0 4 0 15,-1-2 4-15,0-1-3 0,-1-4 0 16,3-3 1 0,-1-3-2-16,2-5-1 0,1-3 0 15,2-3-1-15,1-5 0 16,0-3 0-16,0-3 2 16,0 0 10-16,0 0 60 15,4-5 9-15,9-14-48 16,1-6-28-16,5-6 3 15,1-4-3-15,-1-1-5 16,-1 3 0-16,-1 4 0 16,-4 9 4-16,-6 8-2 15,-1 7-2-15,-4 5-1 16,-2 0 0-16,1 0-4 0,5 0-4 16,0 8 3-16,5 8 3 15,-2 4-3-15,-1 3 1 16,-2 1 4-16,1 0 1 15,-1-1 0-15,-2-3 0 16,0-1-4-16,-1-5-36 16,-1-3 6-16,1-4 10 15,0-3-11-15,1-4-21 16,1 0 7-16,2 0 49 16,5-17 18-16,0-2-12 15,7-3 16-15,2-1 16 16,2 0-16-16,2 1-2 0,0 2 19 15,-4 2-16 1,-4 3 6-16,-4 5 10 0,-7 6-5 16,-3 1-8-16,-3 3-15 15,0 0-11-15,0 6-22 16,2 14 7-16,1 7 14 16,0 1-11-16,1 0-4 15,3-2-30-15,2-3-31 16,7 1-4-16,9-4-27 15,12-6-314-15</inkml:trace>
  <inkml:trace contextRef="#ctx0" brushRef="#br0" timeOffset="70906.914">19669 12684 568 0,'0'0'98'15,"0"0"13"-15,0 0-27 16,0 0-17-16,0 0-22 16,0 0-24-16,-27-13-17 15,23 13-4-15,-7 8-8 16,-5 9 8-16,-5 5 0 16,0 6-1-16,-3-2 1 15,2 1 0-15,4-2-2 0,5 1-16 16,7-5 2-1,6-4-17-15,0-2 2 16,6-4-2-16,11-3 33 0,5-5 0 16,1-3 16-16,1 0-15 15,0-5 18-15,0-10-12 16,-3-1 19-16,-2 1-8 16,-5-1-9-16,-4 5 2 15,-4 2-3-15,-3 5-4 16,-2 0-4-16,1 2 3 15,-2 1-1-15,0 1-1 16,0 0-1-16,0 0-1 16,0 0-5-16,6 0-21 15,7 3-47-15,10 8 1 16,12 2-148-16,4-5-349 16</inkml:trace>
  <inkml:trace contextRef="#ctx0" brushRef="#br0" timeOffset="71161.349">20079 12700 395 0,'0'0'178'16,"0"0"-26"-16,0 0-33 16,0 0-26-16,0 0-47 15,0 0-46-15,-31-53-19 16,38 57 19-16,7 18 9 0,7 5-1 15,1 6-8-15,1 5 1 16,3-1 1-16,3 2 0 16,-3-5-2-16,0-2-9 15,-4-6-59-15,-7-4-104 16,0-8-49-16,-3-9-182 16</inkml:trace>
  <inkml:trace contextRef="#ctx0" brushRef="#br0" timeOffset="71368.457">20463 12735 258 0,'0'0'66'0,"0"0"59"15,0 0-2-15,0 0-35 0,0 0-45 16,0 0-38-16,-41-2 3 16,11 21-6-16,-2 4 4 15,-1 6-3-15,0 5 0 16,-3 7 5-16,2 2-4 15,3 6-1-15,-2 0-3 16,-2-1 0-16,1-3-151 16</inkml:trace>
  <inkml:trace contextRef="#ctx0" brushRef="#br0" timeOffset="73389.642">11482 17599 100 0,'0'0'74'0,"0"0"-57"16,0 0-3-16,0 0 49 15,0 0 46-15,0 0-32 16,0 0-9-16,3 0 0 15,-2 0 24-15,-1 0-19 16,2 0-16-16,-2 0-8 16,0 0 0-16,0 0-10 0,0 0-13 15,0 0-4 1,0 0-6-16,0 0-10 0,0 0-3 16,0 0 0-16,0 0-3 15,0 0-1-15,9 5-4 16,12 3 5-16,20 1 0 15,22 1 9-15,23-5-3 16,22-3 1-16,10-2-7 16,4 0 6-16,-6 2-5 15,-7 3-2-15,-10 1 0 16,-8 3 1-16,-12 1 0 16,-5-3 1-16,-17-3 2 15,-15-1-3-15,-17-3 0 16,-13 0 1-16,-6 0 10 0,-6 0 11 15,0 0 5 1,0 0-9-16,-6 0-18 0,-15 0-7 16,-9 0-37-16,-8 7-234 15,2 6-485-15</inkml:trace>
  <inkml:trace contextRef="#ctx0" brushRef="#br0" timeOffset="75840.623">8442 18659 403 0,'0'0'55'0,"0"0"-22"16,0 0 4-16,0 0 29 16,0 0-7-16,0 0-13 15,0 0-9-15,-6 6-1 16,6-6 0-16,0 0-13 16,0 0-8-16,0 0 10 15,0 0 2-15,3 0-4 16,13 0-2-16,7-2 24 0,10-6-11 15,7-1-23 1,-6 0-4-16,-7 5-6 0,-12 3-1 16,-10 1 0-16,-2 0 0 15,1 0-3-15,0 1-1 16,4 6 4-16,1-2 1 16,4 2 2-16,10 0-2 15,11-1 2-15,9-5 0 16,17-1 0-16,7 0-2 15,9 0 2-15,-4 0-2 16,-11 0-1-16,-12 0-2 16,-13 0-1-16,-10 0 1 15,-9 0 2-15,-5 0-1 0,-6 0-1 16,-3 0 1-16,3 0 1 16,7 3 0-16,11 0 0 15,18-3 0-15,13 0 1 16,2 0-1-16,3 0-1 15,-13 0 1-15,-14 0-1 16,-9 0 1-16,-11 0 0 16,-1 0 0-16,-4 2-3 15,-4 1 1-15,2-2 2 16,4 2-2-16,1 0 1 16,8 0 1-16,5-2 3 15,8-1 0-15,9 0-2 16,6 0 0-16,0-4-1 15,-2-2 3-15,-3 4-3 16,-8 0 0-16,-3 2 0 0,-2 0-2 16,-1 0 2-16,0 0 0 15,-5 7-1-15,1-4 1 16,-5-3 1-16,3 0 0 16,-2 0 2-16,5 0-2 15,5-3 0-15,6-6 0 16,4-1 1-16,-3 3 0 15,-2 4-2-15,-9-1 0 16,-7 4-2-16,-5 0 2 16,-5 0 0-16,3 0-2 15,2 4-1-15,6 0 3 16,2 2 3-16,4-3-1 0,6-2 0 16,6-1 0-16,4 0-1 15,7 0-1-15,-2 0 0 16,-3 0-1-16,-5-1 1 15,-8-1-3-15,-7 2-7 16,-4 0-12-16,-4 0-2 16,-4 0 4-16,1 0 7 15,-1 4 8-15,2 1 4 16,-1-1-1-16,5 1 2 16,3-3 2-16,6-2-1 15,4 0 0-15,4 0-1 16,-1 0-8-16,3 0-2 0,-4 0 5 15,-3 0 0 1,-2 0 4-16,-4 0 0 0,0 0 1 16,-2 0 2-16,-1 0-2 15,-3 0 1-15,3 0 4 16,3 0 4-16,4 0-2 16,6 0-5-16,5 0 0 15,2 0 0-15,0 4-1 16,-2 2 1-16,-3-1 0 15,-5 1 1-15,-7 0 0 16,-3 2-3-16,-5-4 1 16,-1 1 0-16,-6-1 1 15,-3-4 4-15,-4 0 13 0,-2 0 35 16,0 0 7-16,0 0-8 16,0 0-13-16,0 0-12 15,0 0-22-15,0 0-6 16,-5 0-11-16,-17-4-125 15,-5 4-245-15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27:55.584"/>
    </inkml:context>
    <inkml:brush xml:id="br0">
      <inkml:brushProperty name="width" value="0.05292" units="cm"/>
      <inkml:brushProperty name="height" value="0.05292" units="cm"/>
      <inkml:brushProperty name="color" value="#FF0000"/>
    </inkml:brush>
  </inkml:definitions>
  <inkml:trace contextRef="#ctx0" brushRef="#br0">13263 8257 495 0,'0'0'0'16,"-5"-100"-144"-16,5 45-114 15</inkml:trace>
  <inkml:trace contextRef="#ctx0" brushRef="#br0" timeOffset="2166.004">12177 6377 142 0,'0'0'163'0,"0"0"-40"16,0 0-17-16,0 0-20 16,0 0-19-16,0 0-9 15,36-30-3-15,-36 29-5 16,0 1-6-16,0 0-27 15,0 0-10-15,0 0-7 16,0 0-2-16,0 0-1 16,0 0-2-16,0 0 5 15,0 0 3-15,0 0 6 16,0 0-5-16,0 0 0 16,0 0 4-16,0 0 8 15,0 0 9-15,0 0 0 0,0 0 2 16,0-2-9-16,0 2 3 15,1-1-1-15,-1 1 5 16,0 0-5-16,0 0-8 16,0 0-8-16,0 0 0 15,0 0-4-15,0 0-3 16,0 0 3-16,0 0-1 16,2 0-4-16,-2 0 4 15,0 0-2-15,0 0 2 16,0 0 1-16,0 0 0 15,0 0-1-15,0 0 2 16,0 0-2-16,0 0 1 0,0 0-1 16,0 0-4-16,4 0-8 15,0 3 7-15,1 6 5 16,4 2 2-16,-1 1-1 16,3-1 3-16,0 2 0 15,4-2-3-15,-3 1 1 16,1-4-1-16,-1-1-1 15,-3-2-5-15,-3-3 0 16,-3 0 2-16,0-1 3 16,-2-1-1-16,-1 0 1 15,2 0 1-15,-2 0 0 16,0 0 0-16,1 0-3 16,1 0-4-16,1 0 6 0,1 0 1 15,4-3 10 1,2-7 6-16,2-2-12 0,3-5 4 15,3-2-4-15,4-3-3 16,-2 2-1-16,5-6-1 16,-4-2 1-16,4-4 2 15,-5-2-1-15,4 2-1 16,-5 8 0-16,-7 10-2 16,-3 8 1-16,-8 6 1 15,-1 0-1-15,0 0-17 16,-4 11-84-16,-17 15-44 15,-15 4-22-15,-5 1-382 0</inkml:trace>
  <inkml:trace contextRef="#ctx0" brushRef="#br0" timeOffset="3127.001">13639 6127 286 0,'0'0'228'16,"0"0"-124"-16,0 0-3 15,0 0-7-15,0 0-9 16,0 0-20-16,0-21-10 15,0 18-8-15,0-1-11 16,0 1-9-16,0 0-8 16,0 2-5-16,0-1-8 15,0 2-3-15,0 0-2 16,0 0 0-16,0 0 0 16,0 0-2-16,0 0 0 0,0 0 1 15,0 0-2 1,0 0-18-16,3 0 8 0,1 0 9 15,2 0 6-15,0 0 4 16,0 0-6-16,-3 0-1 16,0 0 2-16,-3 0 0 15,0 0-2-15,0 0 0 16,0 2-2-16,0 2 1 16,0 3-9-16,0 6 10 15,0 2 3-15,3 3-3 16,0 4 0-16,1 0 0 15,1 1-5-15,2-1-6 0,2-1 2 16,5-3-11-16,-1-3 1 16,2-5-4-16,-1-3 16 15,0-3 0-15,-3-4-5 16,1 0 12-16,1 0 2 16,1 0 15-16,0-9-8 15,2-4 3-15,0-7 11 16,-3-5 11-16,-1-5-17 15,5-5-9-15,-3-1-3 16,9 0-2-16,5 2-3 16,8 5-1-16,1 9-5 15,-4 10 4-15,-12 6 1 16,-11 4-1-16,-10 0-27 16,0 10-67-16,-25 9-20 15,-24-3-202-15</inkml:trace>
  <inkml:trace contextRef="#ctx0" brushRef="#br0" timeOffset="4293.999">15372 6235 150 0,'0'0'146'0,"0"0"-50"16,0 0 17-16,0 0-31 15,0 0-13-15,0 0-36 16,0-6-16-16,0 6 0 16,0 0 20-16,0 0 12 15,0 0 14-15,0 0-9 16,0 0-14-16,0 0-4 16,0 0-9-16,0 0-4 15,0 0-11-15,0 0-12 16,0 0-2-16,0 0-7 15,0 5-3-15,6 7 4 16,0 0 8-16,-2 4 0 0,2-2-1 16,-1 0 0-16,-1 0-4 15,3-2-1-15,-2 1-6 16,3-1-7-16,-2-1-2 16,0-1-9-16,2-2 10 15,-3-1-1-15,-1-2 1 16,-1-2 6-16,0-1 7 15,-1-1 6-15,-1-1-9 16,3 0-15-16,1 0 25 16,3 0 69-16,-1-4 23 15,4-8-49-15,5-5 4 16,3-3-21-16,4-6-20 16,5-6 5-16,5-6-2 0,9-5-3 15,3 4-6 1,1 5-2-16,-9 9-29 0,-10 11-107 15,-12 8-74-15,-6 5-133 16</inkml:trace>
  <inkml:trace contextRef="#ctx0" brushRef="#br0" timeOffset="5622.784">17290 6168 113 0,'0'0'60'0,"0"0"46"16,0 0-10-1,0 0-26-15,0 0-15 0,0 0-4 16,3-17-10 0,-3 15 8-16,1-1 5 0,1 0-8 15,-2 3-4-15,1-1-20 16,-1 1-1-16,0 0 0 16,0 0-12-16,0 0-5 15,0 0-4-15,0 0 0 16,0 0-1-16,0 0-6 15,0 0-16-15,0 1-18 16,0 8 29-16,0 2 4 16,0 2 7-16,0 4-1 15,6 3 2-15,0 1 2 16,-1 2-2-16,2-2 1 16,-1 1-1-16,2-1 0 15,-2-6 1-15,0-1-1 0,-1-3 0 16,-3-2 3-16,1-5-3 15,-3 0 1-15,2-3-1 16,-2 1 0-16,1-2 2 16,-1 0 3-16,3 0 7 15,0 0 34-15,3 0-1 16,6-4 19-16,1-6-41 16,7-4-1-16,5-3 8 15,5-3-10-15,7-5-1 16,2-5 3-16,3 1-10 15,-2-5-1-15,-6-1 9 16,-4 4-8-16,-5 5-4 0,-8 6 11 16,-5 7-10-16,-6 7-6 15,-6 2-3-15,0 4-4 16,0 0-2-16,-16 9-10 16,-20 15-111-16,-12-2-210 15</inkml:trace>
  <inkml:trace contextRef="#ctx0" brushRef="#br0" timeOffset="12655.844">11256 7181 494 0,'0'0'81'16,"0"0"-20"-16,0 0 22 15,0 0-23-15,0 0-44 16,0 0-16-16,0 0-6 15,0 0-6-15,-19-13 12 16,19 13 7-16,0 0-4 0,2 0-3 16,2 0 0-16,3 0 4 15,1 0 0-15,4 6-2 16,6-1-2-16,6 1-1 16,11-1 1-16,19-3 37 15,15 1 7-15,10-2-13 16,8 2-20-16,2-3-4 15,-4 0-3-15,0 0 1 16,-12 0-5-16,-13 0 3 16,-17-1 0-16,-22-2 3 15,-8 0 6-15,-11 1 10 16,-2 2 10-16,0 0-20 16,0 0-9-16,0 0-2 15,0 0-1-15,0 0-4 16,0 0-19-16,3-5-90 0,19-2-156 15</inkml:trace>
  <inkml:trace contextRef="#ctx0" brushRef="#br0" timeOffset="13276.834">13403 7115 203 0,'0'0'155'16,"0"0"-41"-16,0 0-54 15,0 0-2-15,0 0-42 16,0 0-11-16,-54-5 2 15,30 10-1-15,2 4-1 0,5-1 5 16,6-1 25-16,8-5-19 16,3-2-13-16,0 0-2 15,0 0 54-15,0 0 49 16,0 0-5-16,0 0 9 16,11 0-36-16,6-4-38 15,13-4-25-15,10-1-1 16,11-2-5-16,9 5-3 15,2-1-1-15,-2 6 1 16,-5 1-1-16,-10 0-1 16,-11 0 2-16,-13 0-12 15,-9 4-7-15,-8-3 0 0,-4 2 3 16,0-3 15-16,0 0 1 16,0 0 3-16,2 0-3 15,-1 0-2-15,5 0-30 16,9 0-132-16,3 0-339 15</inkml:trace>
  <inkml:trace contextRef="#ctx0" brushRef="#br0" timeOffset="14125.832">14926 7165 114 0,'0'0'125'15,"0"0"51"-15,0 0-80 16,0 0-33-16,0 0-28 0,0 0-31 16,-35-6 0-16,52 3 57 15,17-4 6-15,20 2-6 16,16-2-11-16,12-1 0 16,5-1-18-16,-3-1-13 15,-1-2-2-15,-3-2-8 16,1-2-2-16,-1 2-3 15,-2 0 0-15,-13 2-4 16,-14 5-2-16,-23 3 2 16,-14 4-1-16,-11 0-3 15,-3 0 0-15,0 0 2 16,0 0-25-16,0 0-47 16,0 1-27-16,0 9-38 15,0-3-281-15</inkml:trace>
  <inkml:trace contextRef="#ctx0" brushRef="#br0" timeOffset="14810.836">16962 7258 25 0,'0'0'117'0,"0"0"-9"15,0 0 11-15,0 0-32 16,0 0-32-16,0 0-28 16,0 0-19-16,0 0 5 15,0 0-11-15,6 0-2 16,7 0-17-16,14-4 17 15,21 2 25-15,20-1 45 16,27 2-16-16,18-6-6 16,8-1-11-16,-1-5-10 0,-6-3-4 15,-11 0-5-15,-17 2-4 16,-14 3-8-16,-19 4-2 16,-21 3-2-16,-16 1-2 15,-13 3-1-15,-3 0-10 16,0 0-10-16,-1 0-61 15,-14 4 32-15,-3 11 5 16,-3 5-37-16,0 2-69 16</inkml:trace>
  <inkml:trace contextRef="#ctx0" brushRef="#br0" timeOffset="19945.839">21589 7461 74 0,'0'0'89'0,"0"0"48"16,0 0-15-16,0 0-6 15,0 0-24-15,0 0-30 16,0 0-1-16,25-7-5 16,-25 3-15-16,2 1-5 15,-2 1-5-15,0 1-11 16,0 1-8-16,0-2-10 15,0 1-2-15,0 1 1 16,0-2-1-16,0-1 0 16,-5 0 4-16,-3-2-4 15,-3-3 8-15,-7-2-3 16,-6-3 8-16,-4-1-6 16,-1 2 6-16,6 1-2 15,4 3 1-15,5 1-6 16,6 4-2-16,2 1 0 15,3 1-3-15,0 0-1 16,-1 1-3-16,-2-2 0 0,-3 2 3 16,-6-1 0-16,-3-1 1 15,-4 0 1-15,-5-1-2 16,-3-1 1-16,-4-4 1 16,-2 0-1-16,-3-1-1 15,0-5 1-15,4 3 1 16,5 2-1-16,8 2 4 15,8 5-3-15,6-1 3 16,2 2-2-16,-2-2 2 16,-3 2-5-16,-5-2-4 0,-1 3 4 15,-4-2 0-15,-2 2 0 16,-7-2-2-16,-5-1 4 16,-2 0-2-16,1-2 1 15,3 2 2-15,7-3-2 16,0 5-1-16,1 0 0 15,-2 0 0-15,0 1-2 16,3 0 2-16,-1 0 0 16,0 3 0-16,-2 8-4 15,-1-2 4-15,-2 3-2 16,-3 0 2-16,0-3 0 16,3 2 0-16,5-4 0 15,7 0 0-15,6-2 0 0,4-1-1 16,2-1-1-1,2 4 2-15,-5-3 1 0,2 2-1 16,-1 1 0-16,-4 0 1 16,0 1-1-16,-7 2 1 15,-7 0-1-15,-9 1 0 16,-4-1 1-16,-1-1 0 16,4 1 0-16,6-3 0 15,6-2-1-15,9 0-2 16,6-1 0-16,3 0 0 15,2 0 2-15,-1 1-9 16,0 0 8-16,-1 3-1 0,0 2-11 16,-1 4 11-1,-3 4 2-15,1 0 2 0,-1 1-2 16,-5-2 1-16,3-3 2 16,0 1-3-16,0-4 4 15,3-1-4-15,4-2 2 16,1 1-2-16,0-2-8 15,2 1-5-15,2 0 13 16,0 1 0-16,0 0 1 16,0 1 0-16,0 4 1 15,0-1-2-15,0 2 0 16,0-1 0-16,-3 1 0 16,-1 0 0-16,-1-3 2 0,4 1-2 15,-1-2 0 1,2-2-1-16,0 0-3 0,0-1-4 15,6 2 5-15,5-3 3 16,2 3 4-16,-2-3 0 16,-1 1 0-16,-4-2-4 15,-2-1 0-15,-1 1-1 16,-1-3 0-16,-2 1-3 16,0-2 2-16,1 3 1 15,1 2 1-15,4 2 1 16,6 3-1-16,4 4 0 15,8 0 0-15,1 1 0 16,4 0-1-16,-1-5 1 16,-3-1 13-16,-2-2 12 0,-1-2-15 15,-1-1 5-15,0-2 0 16,-2 1-3-16,1 1-6 16,-7-1 0-16,0 5-6 15,-1 0-1-15,6 4-2 16,2 3 3-16,4 3 0 15,2-1 2-15,3 0-2 16,-1-3 3-16,0-4-1 16,1-1-2-16,-5-4 3 15,-2-3-1-15,-1-1 1 16,-4-1-3-16,-1-2 0 16,-1 0 0-16,4 1-1 15,3 2 2-15,2 2-4 16,0 0 3-16,3 4-1 15,1 0 0-15,5 1 1 0,0 0-1 16,-3 0 0-16,-3-1 1 16,-6-4-2-16,-2 0 2 15,-1-2 0-15,1-2 0 16,-1-1-3-16,0 0 3 16,0 0-1-16,-3 0 2 15,3-4 2-15,-2-3-3 16,2 1-2-16,3-1 0 15,1 1 3-15,2-1-1 16,0 1 1-16,-1-4-1 16,0 3 2-16,1-2 0 0,0 1-2 15,-6 1 0-15,-2 2 0 16,-2 1-3-16,-1 1 3 16,-2 0 2-16,0 1-2 15,-2 0 1-15,2-2 0 16,1-1 0-16,1 2-1 15,2-4-4-15,-1 3 4 16,3-2 0-16,-2 1 2 16,2 0 0-16,-1-2-1 15,1 2 0-15,-1-2-1 16,-1 1 0-16,-1-1 2 16,-5 2-1-16,2 1-1 0,-2-1 0 15,0 0 0 1,2 5-6-16,-2-3-2 0,0 0 0 15,1 0 7-15,0 0 0 16,1 1-3-16,2-3 1 16,2-1-3-16,0 2 6 15,-1-1 4-15,0-1-4 16,-3 2 0-16,0-2 1 16,0 0 0-16,-2 0 0 15,-1 0 0-15,-1-1 0 16,1 1-1-16,1 0 0 15,0-2-1-15,5-1 1 16,-1 0-1-16,1 1 1 16,-3-1 0-16,-4 2 0 0,2 1 1 15,-4-2 1-15,1 2-1 16,0-2-1-16,-2-1 0 16,0 1 0-16,1-1 0 15,-1-2 0-15,2 0 3 16,2-2-3-16,1 0 0 15,0 3 0-15,0-1 0 16,1 3 1-16,1-2-1 16,-2 1 1-16,0 0-1 15,-1 1 2-15,-3 1 2 16,-1 1-2-16,1-5 1 16,-5 1 0-16,1-4-1 15,-1-3-2-15,0 0 4 0,0 2-1 16,0 0 1-1,2 6 0-15,0 1 5 0,-2 0 1 16,1 3-5-16,1-2-3 16,0-1 4-16,-2 2-6 15,0-2 1-15,0 0-1 16,0-5-7-16,-13-2-4 16,-11-2 7-16,-4 1 4 15,0 1 1-15,3 3 5 16,3 1-12-16,4 5 6 15,6 1-3-15,0 5-6 16,-1 0-21-16,-4 2-61 0,-10 11-51 16,-7 0-156-1</inkml:trace>
  <inkml:trace contextRef="#ctx0" brushRef="#br0" timeOffset="23251.839">21241 8682 20 0,'0'0'94'16,"0"0"-63"-16,0 0 27 16,0 0 7-16,0 0 43 15,0 0-32-15,0 0-56 16,-3-8-13-16,3 8 9 0,-1 0-9 15,1 0-4-15,0 0-3 16,0 0 7-16,-2 0 26 16,2 0-2-16,-3 0-17 15,0 0-8-15,-3 0-2 16,-1 0-2-16,-1-1 2 16,-3-1 6-16,-2 0 11 15,-1-2-5-15,-1-1-11 16,-5-1 11-16,2-1 12 15,-2 2-18-15,-3-2 7 16,4-2-1-16,2 3-6 16,5-2 16-16,4 2 29 0,3 3-26 15,-1-4-4-15,0 1-13 16,-3-2-1-16,-4-2 5 16,-2-2-2-16,-8-1-10 15,1-1 2-15,0 1 3 16,1 1 11-16,3 3 6 15,6 2-13-15,2 1 0 16,4 2-1-16,1 1-5 16,1 2-5-16,0 0-2 15,3 1-1-15,-2 0 0 16,0 0 0-16,-6 0-1 16,-6 0 2-16,-3 0 0 15,-4 0 0-15,-2 0 2 16,0 0-1-16,0 2-1 15,1 0-2-15,-3-1 2 0,2-1 1 16,0 0-1-16,4 0 0 16,4 0 0-16,6 0 1 15,1 0-1-15,0 0 0 16,-2 0 0-16,-3 0 0 16,-2 0 0-16,-1 0 1 15,-2-3-1-15,-5 1 0 16,-3-2 0-16,-9 3 0 15,-3-1 0-15,-4 2-1 16,-6 0 1-16,0 0-1 0,1 0 0 16,6 0 0-1,8 0 1-15,13-2 0 0,8 2 0 16,7 0-3-16,3 0 0 16,-3 0-1-16,-6 0 4 15,-3 0 0-15,-4 0 0 16,-1 0 1-16,-4 0-1 15,-1 0 1-15,-3 0-1 16,-5 2 0-16,1-2 1 16,-1 0-1-16,2 0 1 15,7 0-1-15,5 0 1 16,7 0-1-16,6 0 0 16,0 0-5-16,-3 5 3 15,2-1 1-15,-2 3 1 16,0-1 0-16,1 1 0 0,-2-2 0 15,1 2 2-15,-4 0-2 16,-1 1-1-16,1 0 1 16,1-2-1-16,0 2 2 15,4 1-2-15,-2 4-2 16,-3 3-1-16,1 4 4 16,-2 1 0-16,-2 1 0 15,1 2 1-15,-2-4-2 16,4 0 1-16,1 0 0 15,5-3 0-15,2-2-1 16,-1 0-2-16,3-3 1 16,2 0-4-16,-1-2-6 0,1 0 4 15,1-1 4-15,-3-2 4 16,1 1-1-16,-1 1 1 16,0-2-1-16,2-2 1 15,-2 0 1-15,0-5-1 16,1 1 0-16,1 1 0 15,1-1 2-15,0-1-2 16,0 2-1-16,0-1 1 16,-2 2 0-16,2 3 0 15,0-1-2-15,0 3 1 16,0 2-1-16,0-1 2 16,0 4 0-16,0 1 0 15,-1 3 0-15,1 1-2 16,-3 1 4-16,2 2-2 15,1 3 0-15,0 0 0 0,0-2-2 16,0-1 2-16,0-2-1 16,0-5-1-16,0-5 1 15,0-1-2-15,4-1-6 16,8 0 1-16,8 4 5 16,6 3 3-16,8 0 10 15,-3 0-10-15,-1-3 2 16,-8 0-2-16,-3-1 1 15,-6 1-1-15,-1-1 0 16,-1-2-1-16,-4 2 0 16,2-2 1-16,0 5 2 15,3-3-2-15,4 0 2 0,1 2-2 16,4-1 0-16,2-1-8 16,4 1 8-16,6-2 3 15,1 0-3-15,1-1 0 16,-4 1-1-16,-4-4-7 15,-5 2 8-15,-7-3 1 16,3 0-1-16,-3 1 0 16,6 3 0-16,3 0-1 15,4 2 0-15,6 2 1 16,4 0 1-16,2-1 0 16,2 0-2-16,-2-2-6 15,-1-3 6-15,-1-1 2 16,-3-1-4-16,-4-2 5 0,-3-1-2 15,-2 2 0-15,-4-2 0 16,4-1 4-16,-1 0-3 16,3 0 1-16,1 0 0 15,-3 0-2-15,0 0-3 16,2 0 3-16,2-4 1 16,3-1 2-16,-4 0-2 15,-4 1 1-15,-2-1-1 16,-3 0 1-16,-1 2-2 15,5 1-7-15,3-1 7 16,0 2 0-16,0-2 1 16,-5 0-1-16,-3-2 1 0,-1 0 1 15,-3-1-2-15,-2 0-3 16,-2 1 3-16,-3-1 0 16,-1 3 0-16,-3 0 0 15,1 1 0-15,-1 0-3 16,1 1 3-16,1-3 0 15,3 0 2-15,-2 0-2 16,2-4 2-16,1 3 0 16,-1-3-2-16,2 3 1 15,-1 1 0-15,-1 0-1 0,2 0-1 16,1 1 0 0,1-2 1-16,3-1 1 15,-2 0 0-15,5-3-1 16,-4 1 0-16,2-1 0 15,-1-1 0-15,-1 1 1 0,-1-4-1 16,-1 3 2-16,-6 0-1 16,1 1 7-16,-2 1 15 15,1-1-17-15,-1 2 5 16,0 2-5-16,0-2-4 16,-1 0 2-16,2 1 6 15,-1-1-4-15,1 0 0 16,0 0-6-16,2-2 0 15,2-1 1-15,3 0-1 16,-1 0-5-16,-2-2 3 0,-7 0-3 16,-1-5 4-16,-3 5 1 15,0-2 2-15,0 4 4 16,0 0-2-16,0 5 4 16,0-4 0-16,0 1 0 15,-1 1 2-15,1-3 3 16,0 1 3-16,0 2 3 15,0-6-9-15,0 4-6 16,0-1-4-16,4 1 2 16,-1 4 1-16,0-1-2 15,-2 0 1-15,-1 0-2 16,0-5 2-16,0 2-2 16,0-2 1-16,0 3 0 15,0 2 1-15,0-1 0 16,0 0-1-16,0 1-1 0,0-2 1 15,0 2-1-15,0-4 0 16,-1 1 1-16,-5-7-1 16,-3-2-1-16,-8-6 0 15,-8-3-1-15,-6 0-2 16,-11-2 4-16,-4 5-1 16,-14 2-11-16,-12 3-127 15,-19-6-319-15</inkml:trace>
  <inkml:trace contextRef="#ctx0" brushRef="#br0" timeOffset="29425.832">13133 6161 157 0,'0'0'25'0,"0"0"-21"16,0 0-1-16,0 0 22 16,0 0-25-16,0 0 2 15,0 0-4-15,0 0-20 0,-7-15-2 16,7 15 1 0,-3 0 0-16,-2 0 4 0,2 0 19 15,-1 0 6-15,-1 0 9 16,3 0 18-16,-1 0 28 15,2 0 23-15,1 0-9 16,0 0-11-16,0 0-5 16,0 0-5-16,0 0-21 15,0 0 9-15,0 0 4 16,0-3-18-16,11-2 5 16,8-2 12-16,8-1-28 15,13-2-6-15,8 3-7 16,6 0 0-16,2 0-1 15,-1 1 1-15,-5 2-4 0,-4-1 1 16,-6 1-1-16,-1-2 3 16,-5 1-2-16,-4 2-1 15,0 0 0-15,-2 0 0 16,5 0 0-16,4-4 1 16,5 2-1-16,6 0 1 15,0-2 1-15,-1 2-2 16,-2 1 1-16,-3 1-1 15,-5 1 3-15,-3 2-2 16,-4 0 1-16,-3 0-2 16,-2 0 3-16,5 0-3 15,6 0 0-15,15 0 0 0,10 0 1 16,9 0-1-16,6 0 0 16,-3-5 1-16,0-4-2 15,-1-3 1-15,-4-3 0 16,-6 3-2-16,-9-1 4 15,-8 3-2-15,-7 2 2 16,-6 0-1-16,-3 0 4 16,1-1-1-16,5 1 3 15,2-1-4-15,7-2-1 16,5 2 1-16,3-1-3 16,-1-1 0-16,1 4 2 15,-3-1 0-15,1 1-2 16,-4 2 0-16,-6 0 2 15,-9 5-4-15,-10 0 2 0,-9 0-4 16,-6 0-1-16,0 0 2 16,0 0 3-16,2 0 1 15,4 0 0-15,5 0-1 16,12 0 0-16,10 0-1 16,13 3 1-16,10-3 0 15,7 0-3-15,1 0-6 16,-6 0 0-16,-11-7 2 15,-9 2 1-15,-11 0 5 16,-6 0 1-16,-9 0 0 16,-5 1 0-16,-4 1 0 15,-1 0 1-15,3-1-1 0,1 1 0 16,8 2-1-16,6 0 1 16,4-1-1-16,5 2 1 15,1 0 0-15,-1 0-1 16,0 0-2-16,-5 0-7 15,-7 0-1-15,-6 2-14 16,-7-2-5-16,-4 0 21 16,-1 0 9-16,2 0 1 15,0 0 0-15,7 0-1 16,8 0-1-16,10 0 1 16,4 0 2-16,5 0 4 15,1 0-1-15,0 0-2 16,-1 0 4-16,-3 0-1 15,-5 0-3-15,-7 0 0 16,-9 0-3-16,-5 0-3 0,-9 4-1 16,-3-1-8-16,0-1 3 15,0 1-4-15,0-3-6 16,0 4 6-16,0 1 13 16,0 0 15-16,0 1-15 15,0-2-20-15,0 1-19 16,0-3-6-16,0 1-6 15,22 0-4-15,12-1-26 16,7-2-97-16</inkml:trace>
  <inkml:trace contextRef="#ctx0" brushRef="#br0" timeOffset="32227.831">20483 7277 130 0,'0'0'159'15,"0"0"-2"-15,0 0 12 16,0 0-36-16,0 0-45 16,0 0-26-16,3 1-30 0,-3-1-16 15,0 0-5 1,0-3 0-16,0 0 0 0,0 1-7 16,0-3 2-16,0-2 1 15,0 1 6-15,0-5 2 16,0 2 0-16,0-3-10 15,0-1-3-15,0-1 0 16,0 0-2-16,-4-2 0 16,-1 2 2-16,-2 1-2 15,4 1 1-15,0 1 0 16,0 1-1-16,0-4 1 16,-1-1 2-16,1-2 3 15,-2 0 5-15,1 1 2 16,-1-2-5-16,2 1-1 0,0-2-2 15,-1-1 1-15,1 3-4 16,0 0-1-16,-2 1 3 16,0-2-3-16,-1-3 5 15,-4 2-5-15,1-3-1 16,-4 2 0-16,3 2 2 16,-2 0 2-16,0 3-4 15,0 1 0-15,-3 0 1 16,0-2-1-16,0 4 0 15,2-2-2-15,-2 2 5 16,3-2-2-16,-1-1 1 16,-3-2 0-16,-1-2 0 15,-3-2-2-15,-1 0-2 0,4 4 2 16,6 3 2-16,3 2 2 16,4 4 1-16,-2-1-1 15,2 0-3-15,-2 1 3 16,-2-1-4-16,-1-1 0 15,-4 0-2-15,-5-2-9 16,-5-2 9-16,-2 2 0 16,-2-1 2-16,4 1 5 15,0-1-5-15,1-1 1 16,-1-2 4-16,7 4-4 16,1 0 0-16,4 1 1 15,3 2 2-15,-1-4-3 16,-2 0 0-16,0-2 0 15,0 3 0-15,2 2 0 0,4 4-1 16,-2 0 1-16,3 4 0 16,1-1-1-16,0-1-1 15,0-1 1-15,-2-3 1 16,-1-1-1-16,-4-3 0 16,-1-3 0-16,-3-4 0 15,-3-2 0-15,-7-1-1 16,-4-3 1-16,-7 1-1 15,0 2-9-15,0 2 10 16,7 3 3-16,6 6-2 16,9 2-1-16,3 6 1 0,7-2 1 15,-1 2-2 1,-1-1 2-16,-1-1-2 0,-4-2-1 16,-1 2-1-16,-2 0-1 15,-8-5-3-15,-6 3 0 16,-6-6 5-16,-6-1 0 15,-2 0-1-15,5 2 2 16,9 4 1-16,14 2-1 16,8 5 0-16,5 1 2 15,0 0 0-15,-1 0-1 16,1 0-1-16,0 0 0 16,-3 0-1-16,3 0-3 15,-4 0-1-15,-9 0-5 16,-9 0 7-16,-6 0 3 0,-6-2 0 15,-4-5 2-15,1-1-1 16,0-1 0-16,7 4 0 16,13 0-1-16,10 5 0 15,4 0-3-15,-1 0-13 16,-2 0-12-16,-2 0 23 16,-1 0-1-16,-4 5 5 15,1 2 1-15,-3 0-1 16,-2 3-1-16,0-5 1 15,-2 2 0-15,2 0 0 16,-1-4 1-16,4 1 2 16,4-2 0-16,1-1-2 15,6 1 0-15,0-2 0 0,3 0 1 16,-1 0-1-16,-1 1 1 16,-2 1-1-16,-3 3 0 15,-3-4-1-15,4 2 1 16,2-3-1-16,2 0 1 15,-1 0 1-15,-1 0 1 16,-5 0-4-16,-2 0 3 16,1 2-2-16,-2 1 1 15,3 4-1-15,1 3-132 16,1 0-83-16,0-6-252 16</inkml:trace>
  <inkml:trace contextRef="#ctx0" brushRef="#br0" timeOffset="34465.835">18916 8774 95 0,'0'0'80'0,"0"0"-26"16,0 0-44-16,0 0 18 16,0 0-22-16,0 0 21 15,0 0-3-15,-12 45 11 0,10-43-18 16,-1-2 5-1,2 0 36-15,-5 0 15 0,-6 0-6 16,-12 0 17-16,-13-13-60 16,-14-3-18-16,-5-2-1 15,-1-2 3-15,4 4 1 16,11 0-3-16,9 4-4 16,13 0 2-16,5 2 1 15,5-2 13-15,-2-5 16 16,-2-6 0-16,1-6 8 15,-8-3-11-15,-1-3-3 16,-3-5-1-16,-5-2 4 16,-3-5-13-16,-6-3-14 0,-7-4-1 15,-4-4-1-15,-3 0 4 16,-1-2-3-16,6-4-3 16,1 0 0-16,5 3 2 15,6 1-2-15,6 5-1 16,6 0-4-16,8 5 5 15,9 7 4-15,3 7-4 16,4 7 0-16,0 7 1 16,4 2-1-16,8 1 0 15,2-5 4-15,3-1 8 16,1-4-12-16,-2-2 3 16,-1 0-3-16,-3-2 1 15,-3-4 2-15,-3-1-3 16,-5-2 0-16,1-4 0 15,-2 5 0-15,0 3 2 16,0-1-2-16,0 0 1 0,0 0-1 16,0 1 0-16,0 2-1 15,0 7 1-15,0 6-4 16,1 6-3-16,7 1-17 16,1 1 23-16,1-1-4 15,4-2 10-15,3-1 6 16,4 1-9-16,-1-5 3 15,2 0-5-15,-3 1 2 16,-3 0-2-16,-3 1 5 16,-6 2-5-16,-4-3-4 15,-3-1-3-15,0 0 7 0,0 1 8 16,0 6 0-16,-1 3-4 16,1 2-2-16,0 4-2 15,0 3-2-15,0 2 2 16,0 0 0-16,-2 0-4 15,2 0-6-15,0 0-13 16,-3 0-17-16,0 0-6 16,-1 4-4-16,-5 11 2 15,5 4-76-15,4 1-142 16</inkml:trace>
  <inkml:trace contextRef="#ctx0" brushRef="#br0" timeOffset="50783.376">20813 7198 103 0,'0'0'311'0,"0"0"-184"15,0 0-6-15,0 0-12 16,0 0-30-16,0 0-33 16,0 0-31-16,0 0-1 15,3-6-12-15,-3 6-2 16,0 0 1-16,0 0 0 16,0 0-1-16,0 0-4 15,0 0-16-15,0 0-16 16,0 0 3-16,0 0 23 15,3-2 10-15,2 0 0 0,-1-4 18 16,2-5 45-16,4-4 12 16,-1-9 7-16,4-5-34 15,1-10-18-15,0-10-20 16,2-7 12-16,-1-8-4 16,4-2-7-16,7-3-2 15,2-3-5-15,6-1-1 16,5-3-3-16,9-4 0 15,4-2 0-15,3 0 1 16,5 4-1-16,0 7-1 16,-4 9-4-16,-1 4 4 15,-7 7-13-15,-5 8 12 0,-10 5-1 16,-7 8-1-16,-8 7 3 16,-7 4 1-16,-2 5 1 15,-2 2-1-15,-4 10 0 16,-2-1 1-16,-1 3-1 15,0 0-3-15,0 0-3 16,0 0-1-16,0 0-4 16,0 0-1-16,0 0 4 15,0 0-3-15,0 0 4 16,0 0 1-16,0 0-7 16,0 5-21-16,0 12 8 15,-4 5 26-15,-3 5 0 16,-3 6-19-16,-5 0-61 15,-9-10-105-15</inkml:trace>
  <inkml:trace contextRef="#ctx0" brushRef="#br0" timeOffset="57066.371">19994 9980 370 0,'0'0'89'0,"0"0"8"16,0 0 7-16,0 0-43 15,0 0-11-15,0 0-27 16,0 0-16-16,0 0-4 0,0-3 4 16,2 3 3-16,-1 0 5 15,-1 0-9-15,0 0 8 16,0 0-8-16,0 0-2 16,0 0 0-16,0 0-4 15,0 6-4-15,0 5 4 16,0 6 0-16,0-2 5 15,0 6-3-15,0-1-1 16,0-1 2-16,0-2-3 16,5-5 1-16,10-1-1 15,12-8 0-15,8-3 1 16,13 0 48-16,7-17 17 16,8-11-27-16,6-11-13 0,3-9 6 15,2-4-12-15,-3-1-8 16,-4 5-5-16,-14 12-4 15,-13 14-1-15,-19 16-2 16,-10 6-70-16,-4 28-156 16,-3 18-11-16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29:06.628"/>
    </inkml:context>
    <inkml:brush xml:id="br0">
      <inkml:brushProperty name="width" value="0.05292" units="cm"/>
      <inkml:brushProperty name="height" value="0.05292" units="cm"/>
      <inkml:brushProperty name="color" value="#FF0000"/>
    </inkml:brush>
  </inkml:definitions>
  <inkml:trace contextRef="#ctx0" brushRef="#br0">8342 6850 67 0,'0'0'63'0,"0"0"23"16,0 0 4-16,0 0-32 0,0 0-14 16,0 0 17-16,0 0 25 15,0 0-18-15,-39 28-25 16,39-28 32-16,0 0 37 15,0-5-22-15,0-3-25 16,3-4-11-16,5-3-4 16,-4-2-16-16,2-5-20 15,-1-6-4-15,-2-5 7 16,1-6-8-16,-3-11 2 16,-1-9-3-16,0-9-2 15,0-14-1-15,0-10-1 16,-1-4-3-16,-9 1 1 15,-1 5-2-15,-5 3 0 0,-1 5 2 16,-2 5-2-16,1 2 4 16,0 3-4-16,9-2 1 15,3-1-1-15,6 0-1 16,0 0 0-16,3 0-1 16,12 5 2-16,3 11-1 15,-3 12 2-15,-5 10-1 16,-7 8 2-16,-3 3-2 15,0 2 5-15,0 0-1 16,-11-1 4-16,-3-1-6 16,2 2 4-16,2 2-5 15,1 5 8-15,1 4-4 0,4 3-5 16,1 4 3-16,3 3-2 16,0 3-1-16,0 0-2 15,0 0-1-15,0 0 0 16,-2 0 2-16,2 0-4 15,0 0 0-15,0 0-1 16,0 0 4-16,0 0-6 16,0 0 8-16,0 0 0 15,0 0 1-15,0-4 2 16,0 3-3-16,0-2-3 16,2 3-5-16,8 0-8 15,4 0 0-15,-2 0 14 16,-2 0 2-16,-7 1-11 0,-3 6-77 15,-27-7-180 1,-28-17-128-16</inkml:trace>
  <inkml:trace contextRef="#ctx0" brushRef="#br0" timeOffset="879.003">8243 4742 337 0,'0'0'161'15,"0"0"-62"-15,-88 0-6 16,54 4-31-16,10 4 14 16,8-3-34-16,10-1-37 15,6-4-5-15,0 0-9 16,0 0 4-16,0 0-11 16,0 0 2-16,18 0 14 15,6 0 21-15,14 0-14 16,7 0-5-16,9 0-1 15,6 0 2-15,5-8-2 16,6 2-1-16,1-1 5 0,-4 3 6 16,-9 3-2-16,-12 1-8 15,-10 0-1-15,-15 0 4 16,-7 0-4-16,-7 0-2 16,-5 0-3-16,-3 0-7 15,0 0 6-15,0 0 6 16,0 0 0-16,0 0-20 15,0 0-53-15,0-5-9 16,0-7-262-16</inkml:trace>
  <inkml:trace contextRef="#ctx0" brushRef="#br0" timeOffset="1412.001">8897 4453 572 0,'0'0'62'16,"0"0"1"-16,0 0-44 15,0 0-10-15,0 0 22 16,0 0-9-16,3-4-16 15,-3 4 21-15,0 0-16 0,-2 0 33 16,2 0 0-16,0 0-27 16,0 0-17-16,0 0-7 15,0 0-3-15,0 7 9 16,8 4 1-16,10 2 22 16,1 4-16-16,-1 0 8 15,1 3-8-15,-2-1-4 16,-2 0-1-16,-3-1 2 15,-1-1 1-15,-3-1-4 16,0-2 0-16,-1 0 0 16,0 0 0-16,-1 0 3 15,0 0-3-15,-1 1-1 0,-2-1 0 16,3 1 1-16,-2-3 1 16,-1-3-1-16,-1 2 0 15,-2 2 0-15,0 2-7 16,-3 5 2-16,-26 1 4 15,-12-1-30-15,-9-3 3 16,4-6 28-16,7-2 0 16,13-4-1-16,12 1-75 15,7-3-171-15</inkml:trace>
  <inkml:trace contextRef="#ctx0" brushRef="#br0" timeOffset="2260.034">9584 4686 408 0,'0'0'112'0,"0"0"37"15,0 0-41 1,0 0-14-16,29-90-38 0,-20 61-23 16,-2-5-2-16,-4-7 8 15,-3-1-11-15,0-1-12 16,0-3-11-16,-6 3 7 15,-1-1 1-15,-1 5-8 16,3 9 3-16,3 7 2 16,2 9-2-16,-1 6 2 15,1 6-1-15,0 2-9 16,-2 0-3-16,-1 0-12 16,0 0-4-16,-2 8-15 15,-1 8 34-15,-5 6 7 16,0 1 0-16,-1 5 1 15,0-1-4-15,3 4-2 0,2 5-1 16,0 1 3-16,2-1-4 16,5-2-4-16,0-4-2 15,0-1 4-15,2-1 1 16,9 2-9-16,0 1-4 16,5 2-8-16,1-2-23 15,3 0-5-15,0-6 5 16,1-7-1-16,1-8 29 15,-1-5 11-15,-3-5 5 16,4 0 2-16,-1-2 6 16,2-12 16-16,2-9-10 15,3-4-3-15,2-9-9 0,-3-1 3 16,-2 3-1-16,-5 3-1 16,-4 11 0-16,-8 5 0 15,-5 9-4-15,-3 5-1 16,0 1 3-16,0 0-8 15,0 0 4-15,0 0-4 16,0 0-9-16,0 0 1 16,0 0 16-16,0 7 6 15,0 3-6-15,0 3-2 16,1-1 2-16,15 2 2 16,5-1-1-16,2 3 5 15,2-1 2-15,-1-1-3 16,-2 1-4-16,-2-1-1 0,-7-3-19 15,-1-1-99 1,-4-7-56-16,-4-3-236 0</inkml:trace>
  <inkml:trace contextRef="#ctx0" brushRef="#br0" timeOffset="2464.002">10011 4293 145 0,'0'0'175'0,"0"0"-62"0,0 0-34 15,0 0-10 1,0 0-32-16,0 0-35 0,-6 0-2 16,6 0-43-16,6 0-98 15,8 3-226-15</inkml:trace>
  <inkml:trace contextRef="#ctx0" brushRef="#br0" timeOffset="3071">10114 4238 485 0,'0'0'161'0,"0"0"-55"16,0 0-37-16,0 0-56 15,0 0-13-15,0 0 0 16,16 26 2-16,1-6 17 0,-1-1 7 16,-1 3-13-16,-3 0 2 15,-3 5-4-15,-3 2 4 16,-3 0-4-16,-3 0 0 16,0-2-6-16,0-1 4 15,0-4 0-15,0-3-8 16,0-4 1-16,0-1-1 15,0-8-1-15,0 0-4 16,0-3 3-16,0-3 1 16,0 0-2-16,0 0 4 15,0 0-2-15,3 0 53 0,3-13 8 16,-3-6-15-16,-2-9-34 16,-1 0 1-16,0-5 1 15,0 0-14-15,0 2 6 16,3 8-6-16,9 7-2 15,8 8-12-15,6 4 13 16,4 4 1-16,2 0 0 16,-1 0-7-16,-4 11 4 15,-6 3 2-15,0 3-4 16,-9 3-2-16,-8 3-2 16,-4 0 3-16,0 2 0 15,-21-3-4-15,-6-2 10 16,-4-3 1-16,-3-2-1 15,5-6 0-15,10-1 0 16,10 1-15-16,9-2-80 0,0 0 20 16,11 1 56-16,20-2-2 15,15-2 9-15,14-2 9 16,4-2-76-16,0 0-87 16,-15 0 28-16</inkml:trace>
  <inkml:trace contextRef="#ctx0" brushRef="#br0" timeOffset="3565.006">10760 4563 459 0,'0'0'123'0,"0"0"-6"15,0 0-13-15,0 0-44 16,0 0-16-16,0 0-36 16,6-25-6-16,12 12-2 15,6-3 13-15,5-5-8 16,1 0 1-16,-6 2 5 15,-9 5-2-15,-9 2 9 0,-3 4 21 16,-3 2 3-16,-10 3-38 16,-22-2 4-16,-11 2-5 15,-5 3 4-15,3 0-5 16,11 8-2-16,10 8-5 16,10 2-1-16,6 2 2 15,8 1 1-15,0 5 3 16,18 1 3-16,10-3 1 15,8 3 4-15,0-5-2 16,-3-4-2-16,-2-5-4 16,-1-5 0-16,-5-4-4 15,-1-4-7-15,-6 0-75 0,-5-7-36 16,-7-15-82-16,-4-8-368 16</inkml:trace>
  <inkml:trace contextRef="#ctx0" brushRef="#br0" timeOffset="3941.029">11136 4384 320 0,'0'0'134'15,"0"0"-40"-15,0 0-4 16,0 0-40-16,0 0-20 16,0 0-26-16,0-5 3 15,0 17 2-15,4 8 40 16,2 3-18-16,0 2-6 15,3 0 6-15,-3-2-17 16,2-2-8-16,-2-4-3 16,1-5-1-16,0 1 2 0,-1-4 0 15,2-2-4 1,2-1-38-16,-4-6-109 0,-1 0-185 16</inkml:trace>
  <inkml:trace contextRef="#ctx0" brushRef="#br0" timeOffset="4134.001">11079 4088 131 0,'0'0'226'15,"0"0"-85"-15,0 0-15 16,0 0-55-16,0 0-45 15,0 0-17-15,-24-10-9 0,23 10-16 16,1 1-298-16</inkml:trace>
  <inkml:trace contextRef="#ctx0" brushRef="#br0" timeOffset="5629.001">11416 4126 205 0,'0'0'169'0,"0"0"-69"16,0 0 65-16,0 0 5 15,0 0-36-15,0 0-32 16,9 0-44-16,-9 0-16 15,0 0-12-15,0 0-17 16,0 1-13-16,0 4-8 0,0 4-2 16,0 13-6-16,0 8 16 15,0 11 12-15,0 0-12 16,0 0 2-16,0-7-3 16,0-5 5-16,0-3-3 15,0-6 0-15,2-8 0 16,-1-3-1-16,2-5 2 15,-2-3-2-15,1 1 1 16,-2-2-1-16,1 0 0 16,-1 0 4-16,0 0 0 0,2 0 6 15,-2 0-5 1,0-7 15-16,0-8-7 0,0-8-12 16,0 1 2-16,0 0-1 15,4 3-4-15,4 4 1 16,4 6 0-16,-2 6-9 15,4 3 2-15,7 0 5 16,4 12-3-16,5 5 6 16,-3 2-2-16,-6 1 1 15,-4-1-4-15,-4 0-1 16,-2 2 6-16,-3-2-3 16,-2 1-5-16,-2-1 5 15,-1-2-1-15,0-2 3 16,3 0-25-16,0-3-37 15,6-1-95-15,9-5-61 0,9-3-233 16</inkml:trace>
  <inkml:trace contextRef="#ctx0" brushRef="#br0" timeOffset="6077.998">12044 4311 250 0,'0'0'204'16,"0"0"-90"-16,0 0-44 16,0 0-24-16,0 0 6 15,0 0-10-15,-5-5-29 0,5 5-10 16,0 5 5-16,0 5 17 16,-5 1-12-16,-3 3 9 15,-1 1-5-15,-5 2 0 16,-2 2 2-16,0 1-2 15,4-1-9-15,1 3 2 16,3-2-8-16,6 0-2 16,2-3-3-16,0-4-1 15,5-5-6-15,14-1 0 16,8-7 10-16,6 0 4 16,3 0 8-16,-8-12 21 15,-3-5-22-15,-7-5 36 16,-12-6-3-16,-3-2-7 15,-3-1-25-15,0-1-11 16,-21 6 5-16,-4 2-6 0,-2 8-2 16,6 7 0-16,6 4-7 15,9 5 8-15,3 0-65 16,3 1-71-16,0 9-7 16,29-3-75-16,14-3-322 15</inkml:trace>
  <inkml:trace contextRef="#ctx0" brushRef="#br0" timeOffset="6548.999">12414 4279 488 0,'0'0'79'0,"0"0"-24"15,0 0 2-15,0 0-26 16,0 0-23-16,0 0 0 16,0-4 5-16,-2 4 3 15,1 0 7-15,-1 0 11 16,1 0-28-16,-5 0-5 16,-1 0-1-16,-2 7 8 15,-3 7-7-15,-2 1 0 16,2 4 1-16,-1 6-2 15,4-2 8-15,1 4-3 16,5-1-3-16,2-4 2 0,1 0-3 16,0-5 0-16,0-5-1 15,3-2-5-15,6-4 1 16,3-3 3-16,3-2 1 16,0-1 2-16,9 0 32 15,-2-1 13-15,0-13-35 16,-4 0 20-16,-4-6 8 15,-8-2-14-15,-6-3-19 16,0 2-7-16,-20-1-10 16,-15 3-1-16,-9 3-38 15,-3 6-29-15,6 4 5 0,19 2-89 16</inkml:trace>
  <inkml:trace contextRef="#ctx0" brushRef="#br0" timeOffset="7734.004">12814 4370 396 0,'0'0'166'0,"0"0"-29"16,0 0-28-16,0 0-31 0,0 0-22 16,0 0-7-16,3-20-28 15,-3 20-3-15,-3 0-14 16,-6 0-3-16,1 0 9 15,-2 0 1-15,1 0-5 16,3 0-2-16,1 0-2 16,1 3-2-16,1 3-1 15,0-2-5-15,-1 3 2 16,-1 0 4-16,1 4 4 16,-4 1-4-16,-1 2 3 15,-1 3 0-15,-1 0-1 16,1-2-2-16,1 0 0 15,4-4 0-15,2 3-8 16,3 0 2-16,0 2-2 0,0-1 3 16,19-1 5-16,7-2 0 15,6-2 0-15,4-4 6 16,-1-6-2-16,-5 0 6 16,-4 0 1-16,-6-8-1 15,-4-7 7-15,-6 1-3 16,-6-4-1-16,-4-2-4 15,0-3-9-15,0-6-6 16,-9 2 5-16,-4-2 1 16,1 3-11-16,4 5 6 15,5 0-20-15,3 1-2 0,0 2 0 16,17-3 5-16,8-4 8 16,3 2 8-16,4-2 6 15,-7-2 2-15,0 4 2 16,-7 0 2-16,-3-4 10 15,-4 1 16-15,-5-4-6 16,-6-4 2-16,0-2-7 16,-2 3 14-16,-11 3-35 15,-4 11-1-15,5 7 1 16,5 7 8-16,3 3 10 16,4 2-15-16,0 0-3 15,0 0-2-15,0 0-5 16,0 0-1-16,0 0 4 15,0 0 4-15,7 3 0 16,-3 6 1-16,-1 1 0 0,-1 2 1 16,-2 2-2-16,0 4-2 15,0 6 2-15,-11 2 0 16,-6 3-1-16,-3 5 2 16,2 3 1-16,2 1-2 15,8 1 0-15,2-5 0 16,5 0-2-16,1 0 2 15,0 4 0-15,0-1 1 16,6 1-1-16,6 3 0 16,3-4 1-16,-3-3 0 0,4-3-1 15,2-5-1 1,4-4-3-16,7-2-15 0,8-8-8 16,5-3-2-16,-5-6-17 15,-1-3-29-15,-12 0-27 16,-12-22-68-16,-11-7-314 15</inkml:trace>
  <inkml:trace contextRef="#ctx0" brushRef="#br0" timeOffset="8672.002">13559 4195 368 0,'0'0'166'0,"0"0"-89"16,0 0 13-16,0 0 1 15,0 0-43-15,0 0-15 16,2 0-6-16,-2 0-3 16,0 0-19-16,0 0 11 15,0 0-11-15,0 0-5 16,0 1-10-16,14 12 10 16,12 2 7-16,16 4-3 15,15 1 18-15,10 1-3 16,-2 1-5-16,-7 2-11 15,-11-1-2-15,-8-2 1 0,-9-1-2 16,-8-5-2-16,-7-3-21 16,-8-2-14-16,-2-2-29 15,-5-6-58-15,0-2-217 16</inkml:trace>
  <inkml:trace contextRef="#ctx0" brushRef="#br0" timeOffset="9197.999">14071 4158 512 0,'0'0'238'16,"0"0"-143"-16,0 0-15 15,0 0-3-15,0 0-26 16,0 0-37-16,-27 12-13 15,-1-5 13-15,-8 7-6 16,-7 4-5-16,4 6-3 16,2 5 0-16,1 1-2 15,6 1-3-15,5-1 5 16,4-8-13-16,6-5-1 16,9-4-16-16,5-6-25 15,1-2 13-15,0-1 12 16,0-3-8-16,0-1-6 15,3 0-5-15,4 0 41 16,0-10 8-16,1-10 10 0,3-9 4 16,-3-4 4-16,0-8 14 15,-2-1 2-15,-2 2 5 16,1 7-17-16,-4 10 8 16,-1 10 0-16,0 9 13 15,0 4-12-15,0 0-31 16,0 3-28-16,-3 13 17 15,-6 6 11-15,-1 5 7 16,-3 3-7-16,3-2 4 16,3-3-3-16,2-2 1 15,4-6-2-15,1 0-6 16,0-2-23-16,15-1-24 0,12-1-65 16,3-2-123-16</inkml:trace>
  <inkml:trace contextRef="#ctx0" brushRef="#br0" timeOffset="10931">14766 4004 398 0,'0'0'185'16,"0"0"-41"-16,0 0-24 16,0 0-65-16,0 0-4 15,0 0 9-15,0 0-8 16,-15-51-32-16,15 51-9 15,0 0-4-15,0 0 2 16,0 0 0-16,0 0 4 0,0 0-2 16,0 0-5-16,0 0-6 15,0 9-1-15,0 13-2 16,0 8 3-16,2 4 4 16,4 2-1-16,0-3-3 15,-5 6 6-15,2-3-3 16,-3-2 0-16,0-3-3 15,0-6 2-15,0-2-1 16,-4-3 3-16,1-6-3 16,1-3 0-16,2-2 0 15,0-7-1-15,0 0 1 16,0-2 0-16,0 0 4 0,0 0-2 16,0 0-1-16,2-13 7 15,2-5 1-15,2-5-7 16,-1-2-3-16,-1-4 1 15,2 1-1-15,0 5 1 16,1 4-2-16,1 7-2 16,-1 7-8-16,3 3 0 15,6 2 11-15,6 0 2 16,9 0-2-16,2 0 0 16,0 4 0-16,-5 6 0 15,-8 2-4-15,-2 3 0 16,-8 2-12-16,-3 2 0 15,-5 5 4-15,-2 0-8 0,0-2-18 16,-13-3-21-16,-2-2-9 16,0-3 34-16,6-2-32 15,4 1-28-15,4-3-20 16,1-3-359-16</inkml:trace>
  <inkml:trace contextRef="#ctx0" brushRef="#br0" timeOffset="11394.013">15241 4321 569 0,'0'0'128'0,"0"0"-8"15,0 0-46-15,0 0-33 16,0 0 9-16,9-80-31 16,-8 74 4-16,1 5 11 15,-2 1-24-15,0 0-10 16,0 0-11-16,0 0-6 0,0 0-7 15,0 0-17 1,0 4 17-16,-2 2 11 0,-10 5 13 16,-7-2 9-16,1 1 13 15,-2-2-14-15,8-2-1 16,2-2-7-16,6 3 0 16,4-1-5-16,0 2-11 15,0 4 10-15,20 4 6 16,13-2 2-16,15-3-2 15,7-4-5-15,5-5-66 16,-2-2-80-16,-7 0-61 16,-9-9-163-16</inkml:trace>
  <inkml:trace contextRef="#ctx0" brushRef="#br0" timeOffset="11808.039">15533 4021 485 0,'0'0'114'15,"0"0"18"-15,0 0-20 16,0 0-37-16,0 0-11 15,0 0-24-15,0-26-4 0,0 26-24 16,0 0-12-16,0 0-15 16,3 9 0-16,1 8 15 15,2 1 2-15,-1 0 2 16,-2 1-4-16,-3 0 1 16,0 3 3-16,0 4 2 15,0 2 2-15,0 3-1 16,0 2-3-16,0 0 0 15,0-5-2-15,0-2 0 16,0-3-2-16,0-7 0 16,9 0-5-16,6-5-48 15,7-4-33-15,5-4-23 0,1-3-30 16,0 0-201-16</inkml:trace>
  <inkml:trace contextRef="#ctx0" brushRef="#br0" timeOffset="12099">15788 4200 257 0,'0'0'237'16,"0"0"-124"-16,0 0-12 16,0 0-26-16,0 0-40 15,0 0-35-15,0-1 0 16,0 1-9-16,0 0 8 0,0 10-12 15,3 5 13 1,0 5 2-16,-1 0-1 0,-1 4 2 16,1 1-3-16,-2 1 7 15,2-1-4-15,0-3 0 16,1-5-3-16,0-6 4 16,0-3-2-16,0-3-1 15,0-5-1-15,3 0-54 16,0-2-150-16</inkml:trace>
  <inkml:trace contextRef="#ctx0" brushRef="#br0" timeOffset="12297.004">15774 4050 314 0,'0'0'181'0,"0"0"-161"16,0 0 9-16,0 0 45 16,0 0-25-16,0 0-49 15,-7 21-35-15,34-8-91 16</inkml:trace>
  <inkml:trace contextRef="#ctx0" brushRef="#br0" timeOffset="12790.001">16119 4227 34 0,'0'0'361'16,"0"0"-237"-16,0 0-18 15,0 0-1-15,0 0-5 0,0 0-49 16,70-28 0-16,-50 22-4 16,-7-2-17-16,-1-2-7 15,-3-2-2-15,-6 2 0 16,-3-2-13-16,0 0-8 15,-3 0-8-15,-18-2 4 16,-7 4-5-16,-5 5-1 16,0 5-2-16,5 0 11 15,10 12-8-15,6 6-35 16,12 2 12-16,0 2 21 16,4 1 8-16,11-1 3 15,3-3 0-15,3 1 2 16,4 0 0-16,5-2-2 15,3-1 3-15,2-5-7 16,-3-5-12-16,4-4 0 0,-3-3-28 16,1 0-37-16,2-2-104 15,-3-14-318-15</inkml:trace>
  <inkml:trace contextRef="#ctx0" brushRef="#br0" timeOffset="13254.999">16528 3981 353 0,'0'0'140'0,"0"0"-8"15,0 0-32-15,0 0 0 16,0 0-27-16,0 0-22 16,0-11-9-16,0 11-14 15,0 0-20-15,-1 0-8 16,1 0-7-16,0 2-6 16,0 17 4-16,0 6 9 15,0 4 7-15,0 2 0 16,0 0 2-16,5-1 0 15,-2-1 0-15,0-2-7 0,0 1 1 16,-1 0-2-16,-2-2 2 16,0 1 1-16,0-1-2 15,0-2 1-15,0-3-3 16,3-3-45-16,4-4-17 16,0-2 14-16,1-2-10 15,-2-3 0-15,-3-4 13 16,-1 1-3-16,-2-4 11 15,0 0 17-15,-13-2-65 16,-9-12-294-16</inkml:trace>
  <inkml:trace contextRef="#ctx0" brushRef="#br0" timeOffset="13512">16590 4250 415 0,'0'0'101'15,"0"0"-30"-15,89-12-7 16,-66 8-37-16,-3 0-4 0,-7 0-10 15,-3-1-13 1,-7 1-3-16,-3-1-135 0</inkml:trace>
  <inkml:trace contextRef="#ctx0" brushRef="#br0" timeOffset="20596.999">15630 4705 16 0,'0'0'79'16,"0"0"-12"-16,0 0 25 16,0 0 13-16,0 0 14 15,-85-2-22-15,82 2-10 16,3 0-27-16,-2 0-7 15,2 0 8-15,0 0 0 16,0 0-12-16,0 0-12 16,0 0-12-16,0 0-19 0,0 0-6 15,0 0-8 1,0 0-1-16,0 0-20 0,3 0 9 16,24 4 20-16,18 5 8 15,22-3 13-15,8-1-18 16,4-5 0-16,-5 0-4 15,-1-5 1-15,-4-7 0 16,-5 1 5-16,-10 0 2 16,-14 2-7-16,-16 6-1 15,-14 2 1-15,-8 1 0 16,-2 0-10-16,0 3-44 16,-6 10-39-16,-16 8 48 15,-8-1-65-15,-8-1-115 16,-4-4-218-16</inkml:trace>
  <inkml:trace contextRef="#ctx0" brushRef="#br0" timeOffset="20948.999">15617 4949 180 0,'0'0'95'15,"0"0"-43"-15,0 0 35 16,0 0-2-16,0 0-42 16,0 0-9-16,-50 43-4 15,50-43-6-15,0 0 13 0,0 0 25 16,12 0 3-16,23-3-15 16,21-10-10-16,17 3-33 15,8-2 13-15,-2 0-13 16,-6 4-5-16,-12 2 2 15,-9 3 1-15,-13 1-2 16,-17 2-3-16,-9 0-2 16,-12 0-9-16,-1 0 0 15,0 0 6-15,0 0-12 16,0 0-44-16,0 0-27 16,0 0-35-16,24-10-325 15</inkml:trace>
  <inkml:trace contextRef="#ctx0" brushRef="#br0" timeOffset="21745">17393 4467 186 0,'0'0'154'16,"0"0"-73"-16,0 0 45 15,0 0-32-15,0 0-27 16,0 0-25-16,-9-4-36 15,13 4-6-15,22 0 6 16,13 0 10-16,13 0 14 16,7 1-18-16,-2 2-8 15,-3 0-2-15,-11-2 7 16,-10 3-6-16,-12-1-3 16,-8-1 4-16,-7 1-4 15,-6-2 0-15,0 1-25 16,0-1-55-16,-1-1-51 15,-8 0-13-15,0 0-199 0</inkml:trace>
  <inkml:trace contextRef="#ctx0" brushRef="#br0" timeOffset="22322.003">18248 4311 520 0,'0'0'88'0,"0"0"-21"15,0 0 44-15,0 0-3 16,0 0-38-16,0 0-24 15,0-3-8-15,0 3-13 0,0 0-13 16,0 0-9-16,0 0-3 16,0 10-16-16,0 10 16 15,1 9 9-15,4 2 4 16,-1 3-6-16,0 2-4 16,-1-3 2-16,-3-1 0 15,0-3-5-15,0-2 1 16,0 1 1-16,0 0-1 15,0-2-1-15,0-9 1 16,0-2 0-16,0-6 1 16,2-4-2-16,-1-2 0 15,5-3-28-15,5 0-38 0,5 0-11 16,5-4-35-16,-1-10-121 16,-7-12-309-16</inkml:trace>
  <inkml:trace contextRef="#ctx0" brushRef="#br0" timeOffset="22659.029">18206 4313 488 0,'0'0'66'0,"0"0"33"16,0 0-12-16,0 0-32 15,0 0-13-15,0 0-1 0,67-78-20 16,-49 70-19-16,1-1 5 16,8 4-8-16,4 4 2 15,2 1-2-15,2 0-1 16,-2 9-1-16,-5 11-6 16,-7 5-3-16,-9 2-6 15,-12 5 11-15,0 2 4 16,-29-1 3-16,-14 0 0 15,-9-5 0-15,-1-8 18 16,1-6-20-16,8-3 6 16,14-3-8-16,15-2 1 0,12-1-298 15</inkml:trace>
  <inkml:trace contextRef="#ctx0" brushRef="#br0" timeOffset="23146.039">18816 4200 238 0,'0'0'169'0,"0"0"-21"16,0 0-62-16,0 0-33 16,0 0 13-16,0 0-13 15,-5-26-38-15,5 26-12 16,0 0 2-16,-1 0 15 15,1 0 17-15,0 0-13 16,-3 0-13-16,-1 0-9 16,-4 9 4-16,-6 8 15 15,-3 4 3-15,-4 7 2 0,-2 5-12 16,0 6-7-16,-1 7-2 16,3 7-4-16,13 2-2 15,8 8 1-15,17 3-3 16,29-2 3-16,18-5-4 15,9-14-3-15,-1-13 5 16,-9-17-76-16,-11-10-75 16,-12-5-132-16</inkml:trace>
  <inkml:trace contextRef="#ctx0" brushRef="#br0" timeOffset="23921.007">19247 4386 460 0,'0'0'112'0,"0"0"-18"15,0 0-29-15,0 0-17 16,0 0 7-16,0 0-7 16,-5-54-27-16,5 52-17 0,0 2-3 15,0 0 0 1,0 0 10-16,3 0 18 0,-1 0 1 16,-2-2 12-16,0 2 24 15,0-3-3-15,0 1-17 16,0-2-18-16,0 1-21 15,0-2 0-15,0 3 9 16,0 1-8-16,0 1-8 16,0 0-5-16,0 0 2 15,0 5-6-15,0 14 4 16,0 8 4-16,0 5 1 16,0 2-2-16,0-1-1 15,0-3-1-15,-8 2 4 16,-2-2 1-16,4 2 0 0,0-3 1 15,5-3 0-15,1-4-2 16,0-7-11-16,0-6-5 16,0-4 13-16,0-2-3 15,3-3 6-15,-3 0 0 16,1 0 4-16,-1 0 2 16,2 0 6-16,-1-16 0 15,1-5-11-15,-1-6-1 16,-1 0-4-16,2 1 1 15,3 7 3-15,0 5 0 16,5 2-6-16,8 7-14 16,5 2 4-16,5 3 1 15,2 0 11-15,-2 5 2 0,-1 8 2 16,-3 4-3-16,-5 0-4 16,-5 3 2-16,-7 3-11 15,-4-2 10-15,-3 1-3 16,0-3 9-16,0 2 1 15,0-3 5-15,3 0-6 16,1-4-4-16,4-2-25 16,0-5-44-16,2-3-6 15,3-4-49-15,-4 0-164 16</inkml:trace>
  <inkml:trace contextRef="#ctx0" brushRef="#br0" timeOffset="24491.002">19481 4196 442 0,'0'0'100'15,"0"0"31"-15,0 0-18 16,0 0-40-16,0 0-19 16,0 0-54-16,6-16 8 15,27 27-2-15,17 13 33 16,13 7 7-16,4 5-24 15,-1 4-11-15,-9-1-11 0,-11 3-1 16,-15 1-2-16,-13 6 3 16,-9 6 1-16,-6 8 2 15,-3-2-3-15,-3-5-6 16,-15-9 1-16,-1-11 3 16,4-8 1-16,2-11 2 15,5-4-1-15,4-4 0 16,-1-5 0-16,-4-2-142 15,-6-2-206-15</inkml:trace>
  <inkml:trace contextRef="#ctx0" brushRef="#br0" timeOffset="26907">10218 4804 275 0,'0'0'140'15,"0"0"-53"-15,0 0 19 0,0 0-35 0,0 0 4 16,0 0-17-16,0 0-6 15,15-16-8-15,-15 16-13 16,0 0-6-16,0 0 6 16,0 0 14-16,0 0-21 15,0 0-24-15,-3 0-3 16,2 0-4-16,1 0 7 16,0 0 11-16,-2 0-11 15,2 7-7-15,-3 8 6 16,0 8 1-16,-1 7 3 0,-5 5-3 15,0 6 4 1,-2 3-1-16,-3 5-3 0,-3-3 0 16,-2-3 0-16,0-2 2 15,2-9 0-15,7-3-2 16,4-3-1-16,1-4-5 16,5-2 6-16,0-3-2 15,0-1 2-15,0-4 0 16,0 1-1-16,5-3-1 15,-1-3-15-15,-2-3-19 16,0-2 20-16,-2-2 16 16,0 0 7-16,0 0 1 15,0 0-1-15,0 0-5 16,0 0-2-16,0 0-30 0,0 0 30 16,0 0 10-16,0 0-10 15,0 0-3-15,0 0-6 16,5 0 4-16,13 0 5 15,12 0 4-15,16 0 41 16,9-2-34-16,-2-2-7 16,-6 1-1-16,-11-2 0 15,-8 2-3-15,-10 1 1 16,-6 2-1-16,-6 0-2 16,-1 0-12-16,-2 3-11 15,1 9 0-15,-1 2 6 16,-2-1-1-16,4-1 5 15,-2-3-17-15,3-2-14 16,0-4-41-16,0-3 4 0,0 0-34 16,1 0 14-16,2-17-210 15</inkml:trace>
  <inkml:trace contextRef="#ctx0" brushRef="#br0" timeOffset="27363.999">10499 5233 433 0,'0'0'101'0,"0"0"4"15,0 0-33-15,0 0-8 16,0 0-20-16,0 0-29 15,0-4-15-15,0 4-5 16,0 0-5-16,0 3 3 16,0 6 6-16,0 0 1 15,9 2 7-15,7 2 14 16,7 4 14-16,7-4 12 16,5 3-23-16,4-1-16 15,-3-1 7-15,-3 0-13 16,-7 1-2-16,-3-1 0 0,-8-3-3 15,-5-3 2 1,-7-3-4-16,0-4 2 0,-3 1 1 16,0-1 0-16,0 2-10 15,-18-1 12-15,-7 6 26 16,-2-2-19-16,3 5-7 16,5 1-1-16,8 2-6 15,11 5-11-15,0 2-81 16,21 0-7-16,18-1 10 15,3-6-232-15</inkml:trace>
  <inkml:trace contextRef="#ctx0" brushRef="#br0" timeOffset="27845">11282 5241 159 0,'0'0'440'0,"0"0"-354"16,0 0 51-16,3-87-37 15,-3 74-16-15,0 0-17 16,0 6-25-16,0 4-18 15,0 1-11-15,0 2-10 0,0 0-3 16,0 0-8-16,0 0-3 16,0 9 3-16,0 2 8 15,4 1 0-15,2-2 2 16,-1 2 0-16,-2 2-2 16,4 1 1-16,-2 4 1 15,-2 5 1-15,0 1 2 16,-3 4-5-16,0 2 0 15,1 0 1-15,-1 3 1 16,3-2 1-16,0-1-2 16,0-4 2-16,3-5 0 15,0-1-2-15,0-6-2 0,-3-4-27 16,-3-3-43-16,0-3-65 16,0-4-46-16,0-1-22 15,0 0 3-15,-5-6-63 16</inkml:trace>
  <inkml:trace contextRef="#ctx0" brushRef="#br0" timeOffset="28169.015">11212 5184 338 0,'0'0'82'0,"0"0"61"16,0 0-5-16,0 0-22 0,0 0-59 16,0 0-21-16,60-60-14 15,-16 60-8-15,3 0-1 16,-3 0-12-16,-8 11-1 16,-5 4-2-16,-13 3-5 15,-4 4-4-15,-8 4 6 16,-5 3 2-16,-1 2 0 15,-3-2-19-15,-21-3-29 16,-8-5 8-16,-4-5 33 16,-5-6-5-16,4-3 4 15,3-6-48-15,10-1-153 16</inkml:trace>
  <inkml:trace contextRef="#ctx0" brushRef="#br0" timeOffset="28596.001">11698 5099 59 0,'0'0'85'0,"0"0"-6"16,0 0 18-16,0 0-13 15,0 0-9-15,0 0-12 16,-3-17 8-16,-3 17-9 16,-1 0-41-16,-4 0-9 15,1 0 13-15,-1 0 25 16,-2 13-30-16,-1 8-9 15,-2 4 5-15,3 7 9 16,2 3-14-16,7 2 0 16,4 2-5-16,0-1-3 15,0-1 4-15,4-4-4 0,10-2-3 16,2-4-2-16,2-3 1 16,6-6-9-16,6-1-34 15,4-5-123-15,8-5-283 16</inkml:trace>
  <inkml:trace contextRef="#ctx0" brushRef="#br0" timeOffset="28992.003">11995 5207 136 0,'0'0'222'0,"0"0"-86"16,0 0-15-16,0 0-48 16,0 0-13-16,0 0-11 15,13-19-21-15,-11 19-14 16,1 0-5-16,3 0 12 15,-2 11 10-15,1 6-21 16,1 4 10-16,1 1-4 16,-4 0-5-16,3 1-6 15,0-3-1-15,0 0-2 0,4-1 0 16,1-4 6-16,-2-1-1 16,3-3 0-16,-2 0-4 15,-1 1-3-15,3 0-12 16,-1 0-109-16,-1-7-106 15,0-4-276-15</inkml:trace>
  <inkml:trace contextRef="#ctx0" brushRef="#br0" timeOffset="29285.003">12075 5207 416 0,'0'0'76'0,"0"0"47"0,0 0-42 16,0 0-45-16,0 0-26 15,99-16-3-15,-57 30 6 16,-2 6-3-16,-7 0-10 16,-8 1-5-16,-11 1 2 15,-5 1 3-15,-4 0 3 16,-5-4-3-16,0 0-12 15,-1-5-11-15,-17-1-1 16,-6-3 0-16,-1-3 21 16,-3-4-14-16,2-3-13 15,2 0-235-15</inkml:trace>
  <inkml:trace contextRef="#ctx0" brushRef="#br0" timeOffset="29742.037">12505 5053 323 0,'0'0'239'0,"0"0"-146"16,0 0-54-16,0 0 22 15,0 0-4-15,0 0-38 16,0 17-13-16,3 11-4 16,3 8 31-16,0 3 2 0,3-2 4 15,-2-5-2 1,-1-3 1-16,0-4-22 0,0-1-13 16,0 5-1-1,0-3 3-15,2 1-4 0,3-1-1 16,0 1-8-16,7-4-204 15,1-7-590-15</inkml:trace>
  <inkml:trace contextRef="#ctx0" brushRef="#br0" timeOffset="30372.035">12850 5237 91 0,'0'0'83'15,"0"0"-5"-15,0 0 10 16,0 0 1-16,0 0-12 15,0 0 12-15,10 0 6 16,-10 0-25-16,0 0-34 16,0 0-14-16,0 0-22 15,0 0-10-15,0 4 3 0,0 9 7 16,0 7 1-16,1 0 9 16,2 4-4-16,-3 0-4 15,0 0 0-15,0-1 4 16,0-3-3-16,0-1-1 15,0-3 1-15,0-5 0 16,0-2 0-16,0-3-1 16,0-4-2-16,0 0 3 15,0-2 1-15,0 0 0 16,0 0 19-16,0 0 50 16,0 0-3-16,0-9-18 15,2-3-42-15,4-2-10 16,3 1-10-16,6 1 10 0,0 1 12 15,3 0-1 1,-2 4-8-16,0 2 3 0,-2 5-5 16,-1 0-1-16,-1 0-1 15,3 15-2-15,-1 4-3 16,-1 3-2-16,-4 7 2 16,-2 1 5-16,-2 0 1 15,2-3 0-15,-1-5-88 16,3-5 11-16,0-5-79 15,-2-6-10-15,-2-6-132 16</inkml:trace>
  <inkml:trace contextRef="#ctx0" brushRef="#br0" timeOffset="30718.004">13026 5037 409 0,'0'0'149'16,"0"0"-99"-16,0 0-30 15,0 0 15-15,0 0 104 16,122 101-10-16,-62-55-65 15,-4-1-13-15,-11 2-14 0,-9-3-25 16,-15-5-12-16,-8-1 4 16,-10-4-4-16,-3 0 0 15,0-1-2-15,-15-6 2 16,-1-1 8-16,-4-6-2 16,5-3-6-16,-4-2-23 15,1 2-116-15,2-5-250 16</inkml:trace>
  <inkml:trace contextRef="#ctx0" brushRef="#br0" timeOffset="38350.377">12065 5586 323 0,'0'0'178'15,"0"0"-63"-15,0 0-2 16,0 0-15-16,0 0-20 0,0 0-20 16,0 0-8-16,-7 0-18 15,7 0-5-15,0 0-6 16,0 0-10-16,0 0-11 16,0 0-2-16,17-4 2 15,15 1 4-15,11 0 13 16,12 1-13-16,3 2-3 15,-1 0 0-15,-5 0 0 16,-5 0 0-16,-9 0-1 16,-6 0-1-16,-11 0-11 15,-8 0-22-15,-9 0-4 16,-4 0 1-16,0 0 10 0,0 0-5 16,0 0 6-16,-14 0 7 15,-10 0 13-15,-6 0-20 16,-4 0 3-16,2 0 17 15,2 0-1-15,1 4-4 16,-1 3-19-16,-2 1-5 16,1-1-3-16,1 2 14 15,-1-1 6-15,3-2 16 16,-4 0 2-16,4 4-2 16,8-5 5-16,4 0-5 15,10 0 2-15,6-2-8 0,0-3 4 16,0 0 1-1,0 0 3-15,2 0 36 0,14 0-3 16,5 0 40-16,4 0-25 16,2 0-21-16,0-4-8 15,-2 0-7-15,2 1-7 16,-1 0-3-16,2 0-2 16,2 0 2-16,0 2-2 15,-1-1-3-15,1 2-3 16,-1 0 2-16,-4 0-4 15,-7 0 1-15,-8 0 1 16,-5 0 4-16,-5 0-2 16,0 0-3-16,0 0 0 15,0 0 4-15,0 2 2 0,0-2-5 16,0 1 6-16,-5 1 10 16,-1 0-6-16,0 1-4 15,-3-1-31-15,3-2-84 16,2 0-360-16</inkml:trace>
  <inkml:trace contextRef="#ctx0" brushRef="#br0" timeOffset="39461.378">11079 3513 204 0,'0'0'133'0,"0"0"-12"15,0 0-9-15,0 0-44 16,0 0-11-16,0 0 6 16,0-40-2-16,0 40-7 15,0-3-21-15,0 1-8 16,0 2 17-16,0-1 1 16,0 1-12-16,0 0-11 15,0 0-14-15,0 0-6 16,0 0 1-16,0 0-2 15,0 0-6-15,0 0 5 16,-3 0-4-16,3 0 4 0,0 8-1 16,0 10 2-16,0 12-1 15,0 6 4-15,0 3 0 16,0 4-1-16,0 0 0 16,0 3 0-16,-5 0-1 15,-5-1 0-15,0-3 0 16,-4-3 0-16,1-7 0 15,5-4 2-15,-1-3-1 16,4-6 0-16,2-4 0 16,1-4-1-16,2-4-2 15,0-1-32-15,0-6-24 16,0 0-3-16,0 0-10 0,0 0 33 16,-3-10-15-16,-9-5-174 15,-6-1-291-15</inkml:trace>
  <inkml:trace contextRef="#ctx0" brushRef="#br0" timeOffset="39942.379">10770 3950 283 0,'0'0'202'15,"0"0"-108"-15,0 0-20 0,0 0-18 16,0 0-8-16,0 0-25 16,0 0-16-16,0 0-7 15,0 0 0-15,0 0-1 16,0 0 1-16,0 3 0 16,2 8 1-16,5 4-1 15,1 4 4-15,2 1-4 16,4 1 1-16,-4 2-1 15,6-1 2-15,1-4-2 16,-1-2 1-16,2 0-1 16,-3-7 1-16,-2 1 3 15,-5-6-4-15,-2-3-4 0,-3-1-5 16,0 0 2-16,3 0 4 16,1 0 3-16,1-4 32 15,1-7 10-15,1-5 6 16,-1-5-10-16,0-4 4 15,-1-6-18-15,0-3 19 16,-3 2-28-16,-1 10 9 16,-2 8-12-16,-1 9 16 15,-1 5-28-15,0 0-18 16,2 5-49-16,10 11-185 16,0 4 13-16</inkml:trace>
  <inkml:trace contextRef="#ctx0" brushRef="#br0" timeOffset="41411.378">15299 3202 45 0,'0'0'108'0,"0"0"34"15,0 0-11-15,0 0-12 16,0 0-15-16,0 0-19 16,20-24-5-16,-20 22-15 15,0 1-7-15,0-1-13 0,2 2 10 16,-1 0-9-1,1-2-15-15,1 2-11 0,2-3 2 16,-1-3-1-16,1 0 5 16,0-1-14-16,1 0 1 15,0 2 0-15,-1-2 0 16,-2 4-4-16,0 0 3 16,-3 2-7-16,0 1-3 15,0 0-2-15,0 0-7 16,0 0-3-16,0 15-8 15,0 18 4-15,0 13 14 16,-3 6 5-16,-3 0-3 16,-3-3-2-16,-1-6-1 15,1-2 1-15,-1 1 3 0,4-1 1 16,2-1 0-16,4-5-4 16,0-4-7-16,0-4-8 15,0-5-13-15,-1-1 11 16,-1-7-20-16,-2 0 2 15,-5-1 20-15,-6-5-27 16,-6 1-6-16,-6-1-4 16,-1-4-74-16,4-4-106 15,9 0-257-15</inkml:trace>
  <inkml:trace contextRef="#ctx0" brushRef="#br0" timeOffset="41938.381">15162 3645 366 0,'0'0'104'0,"0"0"-39"16,0 0 28-16,0 0-31 15,0 0-18-15,0 0 10 16,-14-14-3-16,14 14-7 15,0-2-7-15,0 1-4 16,0-1 10-16,2 0 6 16,1-4-5-16,1 3-7 15,1 0-18-15,0 0-1 16,-2 0-5-16,0 3-13 0,0 0-2 16,5 0-2-16,7 18-6 15,4 7 0-15,4 5 10 16,-1-1 6-16,-4 1-6 15,-2-2-2-15,-4-1-1 16,1-3 3-16,-2 2 0 16,-2-3-3-16,0-7-11 15,-3-3-6-15,-3-6 2 16,0-3 3-16,-2-4 4 16,1 0 11-16,1 0 0 15,2 0 9-15,5-10 23 0,3-13 10 16,8-7-30-1,4-5 1-15,7-5-10 0,-1-1-3 16,-6 7 1-16,-8 8 8 16,-11 9-6-16,-6 10-3 15,0 2-7-15,-2 5-29 16,-19 0-123-16,-9 0-339 16</inkml:trace>
  <inkml:trace contextRef="#ctx0" brushRef="#br0" timeOffset="57649.787">4169 9151 75 0,'0'0'122'15,"0"0"-70"-15,0 0 17 16,0 0 16-16,0 0-18 15,0 0-37-15,0 0 11 0,0 0 4 16,0 0-20 0,1 0-8-16,-1 0-1 0,0 0 25 15,0 0 16-15,-4 0-12 16,1 0-19-16,1 0-3 16,1 0 4-16,1 0-18 15,0 0-8-15,0 0 0 16,0 0-1-16,0 0 1 15,0 0 4-15,0-2 1 16,0 2 5-16,0-1-2 16,0 1 2-16,0 0 1 15,0 0-4-15,0 0-8 16,0 0 0-16,0 0 0 16,0 0 0-16,0 0-2 0,0 0-3 15,0 0-9-15,1 0-5 16,21 7 2-1,16 4 17-15,20-1 13 0,21-4 2 16,8-3-10-16,4-3-1 16,-3 0-1-16,-8 0-3 15,-8 0-1-15,-14 0 1 16,-15 3-7-16,-16-1 3 16,-15-1-5-16,-8 1-17 15,-4-2-1-15,0 0 12 16,-1 0 6-16,-21 0 8 15,-10 0-8-15,-7 0 9 16,2 0-2-16,12 0-7 0,10 0-105 16,6 0-293-1</inkml:trace>
  <inkml:trace contextRef="#ctx0" brushRef="#br0" timeOffset="58145.791">4128 9399 192 0,'0'0'147'16,"0"0"-91"-16,0 0-24 16,0 0-14-16,0 0-4 15,0 0 20-15,-62 4 2 16,62-2-36-16,0-1 0 16,4 2 19-16,4 2 19 15,0-1 12-15,3 0-12 16,-2 0-20-16,9 1-7 15,4-3 4-15,12 0 16 0,16-1-4 16,29-1-17 0,18 0 1-16,19 0-5 0,11-5-4 15,-3-6-1-15,-14 2 1 16,-16 4-1-16,-24 4-1 16,-24 1 0-16,-19 0 2 15,-16 0-2-15,-10 0-5 16,-1 0 5-16,0 0 4 15,-22 0 14-15,-9 0 19 16,-14 0-33-16,-9 0-4 16,9 0-252-16</inkml:trace>
  <inkml:trace contextRef="#ctx0" brushRef="#br0" timeOffset="108257.642">21150 7304 559 0,'0'0'104'0,"0"0"-33"15,0 0 42-15,0 0-40 16,0 0-4-16,0 0-2 16,0 0-19-16,0 0-7 15,0-22-14-15,0 22-3 16,0 0 1-16,0 0-6 16,0 0-4-16,0-3-6 15,0 3 1-15,0 0-2 16,0 0-2-16,0 0-3 15,0 0-3-15,0 0 0 16,0 0 0-16,0 0 0 0,0 0 0 16,0 0 0-16,0 0 0 15,0 0-1-15,0 0 0 16,0 0-6-16,0 0-7 16,0 0 6-16,0 0 7 15,0 6 1-15,0 5 1 16,0 4-1-16,0 7 1 15,0 2 1-15,0 8 0 16,2 3-2-16,4-1 0 16,0 3-1-16,-2-3 2 15,-1-3-1-15,1-1 0 16,-2-4 2-16,-1 1-2 0,1-4 1 16,-1 1-1-1,1-3 0-15,-1 0 0 0,2-1 0 16,1 0 0-16,-1 0-1 15,-2-2 2-15,1-4-1 16,-2 1 0-16,0-4-4 16,0-1 2-16,0-5-1 15,0 0-1-15,0-3 0 16,0 0 4-16,0-2 0 16,0 0-1-16,0 0 1 15,0 0 6-15,0 0-4 16,1 0-2-16,1 0-15 15,-1-16-52-15,-1-9-192 16,2-6-509-16</inkml:trace>
  <inkml:trace contextRef="#ctx0" brushRef="#br0" timeOffset="108842.378">21191 7257 214 0,'0'0'195'0,"0"0"-118"16,0 0 19-16,0 0-9 15,0 0-46-15,0 0 1 16,37-14-3-16,-21 11-2 15,5 1-4-15,3-1 6 16,3 0-15-16,0 0-6 0,1 1-3 16,-1 2-6-16,-3 0-6 15,-3 0-3-15,-2 1-6 16,-3 14-3-16,-4 5-4 16,-3 8 4-16,-4 6 1 15,-5 5-18-15,0 3-1 16,-18-2 9-16,-8-2-14 15,-2-8 12-15,1-4-19 16,1-7 39-16,-3-5 0 16,-1-2-5-16,-1-5-31 15,1-4 3-15,3-3 33 16,11 0 4-16,5 0-1 0,4 0 1 16,6-6-4-1,1-6-37-15,0 0-217 0</inkml:trace>
  <inkml:trace contextRef="#ctx0" brushRef="#br0" timeOffset="109524.608">21908 7086 163 0,'0'0'59'0,"0"0"-13"16,0 0 49-16,0 0 1 15,0 0-41-15,0 0-17 16,4-4-2-16,-4 3-10 0,0 1 15 16,0 0 3-16,0-2 7 15,0 2 1-15,0 0-1 16,0 0 5-16,0 0-12 15,0 0-18-15,0 0-13 16,-1 0 8-16,-4 0-13 16,0 0-8-16,-3 0 29 15,-1 6-3-15,0-1-20 16,0 3 9-16,3 0-8 16,-1 6-6-16,-2 2 1 15,-3 7 3-15,0 5-2 16,-3 5 3-16,2 5 0 15,-4 9-4-15,5 2-2 16,3 4 0-16,1-2 1 0,5-2-1 16,3-3 0-16,0-6-2 15,0-4 2-15,0-3 0 16,3-5 0-16,8-3-2 16,-2-5 2-16,2-1-8 15,1-2-12-15,0 0-18 16,4-2-5-16,4-1-36 15,5-2-14-15,3-5-36 16,-1-7 19-16,-5 0-99 16,-8-6-160-16</inkml:trace>
  <inkml:trace contextRef="#ctx0" brushRef="#br0" timeOffset="110423.128">23064 7015 293 0,'0'0'146'15,"0"0"-29"-15,0 0-3 0,0 0-20 16,0 0-20-16,0 0-29 16,0 0-20-16,0-1 9 15,0 1-13-15,0 0-5 16,0 0-4-16,0 0-5 16,0 0-3-16,0 4-3 15,0 12 20-15,0 9 11 16,0 6-9-16,0 8-1 15,0 6 7-15,6 5-13 16,-2 3-4-16,-2 1-2 16,-1-2-3-16,-1-2 5 15,0-5-5-15,0-3-7 16,0-6 3-16,0-6 0 16,0-3-3-16,0-4 0 15,0-2-1-15,0-4 1 0,0 0 0 16,0-2 0-16,0-1-2 15,4-5-3-15,3 0-6 16,-3-3-13-16,1-5-6 16,-1-1-24-16,2 0-33 15,0-8-101-15,-2-18-610 16</inkml:trace>
  <inkml:trace contextRef="#ctx0" brushRef="#br0" timeOffset="111210.561">23517 7170 193 0,'0'0'178'16,"0"0"-95"-16,0 0 22 15,0 0-7-15,0 0-34 16,0 0-16-16,0 3 2 15,0-2-10-15,0 4-29 16,2 4-7-16,2 2 27 16,1 3 6-16,1 1-9 15,-3 2-6-15,-2 3 5 16,1 1-7-16,0 4-3 0,0 4-3 16,-2 5-6-1,0-5 1-15,0 3-9 0,0-6 3 16,0 0 0-16,0-3-2 15,0-2 0-15,2 1 0 16,2-3 0-16,-1-4 1 16,0-3-4-16,2-4 3 15,-4-5-1-15,1-2 0 16,-1-1-4-16,-1 0-56 16,3 0-37-16,-1-15-68 15,0-9-315-15</inkml:trace>
  <inkml:trace contextRef="#ctx0" brushRef="#br0" timeOffset="111631.268">23535 7129 305 0,'0'0'160'0,"0"0"-23"16,0 0-31-16,0 0-23 15,0 0-11-15,0 0-30 0,15-9-29 16,-3 9-2 0,7 0 11-16,8 0-11 0,6 4 2 15,8 9 15-15,6 4-9 16,4 6-1-16,4 4 2 15,-3 7-2-15,-7-1-8 16,-13 2-10-16,-15 2-1 16,-15 6-18-16,-2 6 19 15,-24-3-3-15,-13 0 6 16,-5-13-2-16,-1-4-1 16,2-8 4-16,7-4-1 15,4-4-1-15,6-5 7 16,7-2-9-16,4-3-9 15,1-3-126-15,-4-3-102 0,-5-22-466 16</inkml:trace>
  <inkml:trace contextRef="#ctx0" brushRef="#br0" timeOffset="112904.004">22302 7213 406 0,'0'0'118'0,"0"0"35"16,0 0-22-16,0 0-47 15,0 0-12-15,0 0 6 0,-2-21-24 16,2 21-19-1,0 0-8-15,0 0-7 0,0 0-14 16,0 0-6-16,0 0-4 16,0 0-4-16,0 1-3 15,0 13 7-15,0 3 4 16,0 7 1-16,0-1 1 16,2 2-2-16,-2 3 2 15,0-3 1-15,0 0-3 16,0 1 1-16,0 2 2 15,0 0-3-15,-8-1-1 16,1-2 1-16,1-1 0 16,-2 0 0-16,4-5 3 15,-2-5-2-15,5-7 0 16,1 0-1-16,-2-4 2 16,2-2-3-16,0-1 3 15,0 0-2-15,0 0 2 0,0 1 2 16,0-1 3-16,0 0-3 15,0 0 0-15,0 0 2 16,-1 0-4-16,-1-1-1 16,1-4 1-16,1-2-2 15,0-2 2-15,0 0-1 16,0-1 4-16,0-1 4 16,0-3-9-16,1-1-5 15,12 0 2-15,1 2 0 16,2 3 3-16,-2 2-9 15,-4 8 8-15,-1 0 1 16,0 0 0-16,2 0-6 0,3 14-1 16,3 5 3-16,2 3 2 15,-3 0-8-15,-2-1 7 16,-5 4-11-16,0-2 2 16,-5-2 1-16,1-1 10 15,-2-5-2-15,0-2 2 16,-2-2-9-16,1 0-20 15,-1-4 0-15,2 0-33 16,0-7 5-16,-3 3-37 16,0-3-82-16,0-3-356 15</inkml:trace>
  <inkml:trace contextRef="#ctx0" brushRef="#br0" timeOffset="114442.511">24321 6912 162 0,'0'0'219'16,"0"0"-167"-16,0 0 15 16,0 0-4-16,0 0-33 15,0 0-17-15,32 7 15 16,-7 5-4-16,11 10 12 15,8 7 0-15,7 6 12 16,0 5-10-16,-7 3-14 0,-9-2-22 16,-14 3 2-16,-8 3-4 15,-10 0 6-15,-3 2 2 16,0-3 0-16,-13-9-3 16,3-4-3-16,-3-4 2 15,0-1-3-15,1-2 2 16,1 0-2-16,4-7 4 15,3-4-5-15,2 0-1 16,2-6 1-16,0-2 1 16,0-4-1-16,0 0 1 15,0-2-1-15,0-1 4 0,0 0-4 16,0 0-1 0,0 0-125-16</inkml:trace>
  <inkml:trace contextRef="#ctx0" brushRef="#br0" timeOffset="118973.667">21038 8523 478 0,'0'0'108'0,"0"0"-60"16,0 0 79-16,0 0-8 16,0 0-41-16,0 0-7 15,0 0-6-15,0-3-30 16,0 3-13-16,0 0-4 16,0 0 0-16,0 0 0 15,0 0-9-15,0 0-4 16,0 0-4-16,0 3-1 15,0 11-6-15,0 6 6 16,0 13 0-16,0 3 5 0,0-1 0 16,0 2-4-16,0-3 6 15,0-3-2-15,0-3-4 16,0-1 1-16,0-6-2 16,0 0 0-16,0-1 0 15,3-5 1-15,0-2 0 16,-1-4-1-16,-1-6 0 15,-1-1 0-15,0-1 0 16,0-1 0-16,0 0-1 16,0 0-9-16,0 0-8 15,0 0 8-15,0 0-9 16,0 0 5-16,0 0-18 16,0 2-53-16,0-2-22 0,0 0-22 15,0 0-61 1,6-5-145-16</inkml:trace>
  <inkml:trace contextRef="#ctx0" brushRef="#br0" timeOffset="119429.731">20996 8528 436 0,'0'0'141'0,"0"0"-88"15,0 0 49-15,0 0-10 16,0 0-22-16,0 0-2 15,16-20-22-15,-10 13-12 16,4 0-19-16,2-4-1 16,6 1-6-16,3-1-8 15,7 2-6-15,3 3 6 16,2 3 2-16,3 3-2 0,-5 1-7 16,-4 15 3-1,-7 5-4-15,-6 4-4 0,-9 4-16 16,-5 0 9-16,0 4 5 15,-12-2 12-15,-12 0-22 16,-7-5-26-16,-3-5-47 16,1-6 4-16,3-8-4 15,4-6 22-15,4-1-7 16,1 0-180-16</inkml:trace>
  <inkml:trace contextRef="#ctx0" brushRef="#br0" timeOffset="120091.245">21674 8349 163 0,'0'0'35'15,"0"0"14"-15,0 0 88 16,0 0-5-16,0 0-48 16,0 0-6-16,3-5-10 15,-3 2-10-15,0 0-9 16,0 0-2 0,0 0 7-16,0 1-26 0,0 0 4 15,0 1-6-15,0-1-4 16,0 2-2-16,0 0-7 15,0 0-13-15,0 0-4 0,0 0-6 16,-2 0-11-16,-2 0 17 16,-5 10 4-16,-3 4 2 15,0 3 6-15,0 2-5 16,5-1-1-16,1 3 0 16,0 2 4-16,1 3 1 15,-2 8 7-15,1 6-2 16,0 6-6-16,-2 3 1 15,-2 2-4-15,1-4 2 16,3-2-1-16,1-4-4 16,5-4-5-16,0-9 5 15,0-2-6-15,0-7-19 16,3-5-6-16,5 0-47 0,3-6-5 16,5-4-77-1,8-4-7-15,2-4-83 0</inkml:trace>
  <inkml:trace contextRef="#ctx0" brushRef="#br0" timeOffset="121259.889">21945 8358 330 0,'0'0'136'0,"0"0"-61"16,0 0-22-16,0 0-13 15,0 0 12-15,0 0 9 16,0 0 5-16,0-2 1 16,0 2-5-16,0 0-7 15,0-1 2-15,0 1-16 0,0 0-18 16,0 0-9-1,0 0-7-15,0 0 8 0,0 0-4 16,0 0-4-16,0 0-7 16,0 0-2-16,0 0-3 15,0 0 5-15,0 0 0 16,0 0 0-16,0 0-1 16,0 0 1-16,0 3 0 15,0 4 1-15,0 1-1 16,2 7 2-16,-1 4 2 15,1 6-4-15,-1 7 5 16,1 3-4-16,1 0 3 16,-2-1 0-16,-1-4-4 15,0-4 2-15,0-3-1 16,0-5-1-16,0-2 1 16,0-4 0-16,0-4 0 15,0-2 0-15,0-1-1 0,0-2 0 16,0 0 1-16,0-2-2 15,0 1 1-15,0 1-2 16,0 2 2-16,-1 1 0 16,-1-1 2-16,1 1 0 15,-1-1-2-15,1-3 1 16,1-2-1-16,0 0 1 16,0 0 0-16,0 0 2 15,0 0 1-15,0 0 6 16,0 0 12-16,0-10 4 15,0-7-19-15,0-6-7 16,-2-1 6-16,2 1-6 0,0 2-2 16,0 1-1-16,3 6-4 15,6 3 2-15,-2 5-10 16,0 3-1-16,0 1 14 16,2 2 1-16,4 0-1 15,6 0 2-15,1 0 0 16,1 9 0-16,-1 2-1 15,-3 2-4-15,-2 1 0 16,-6 3-6-16,-3 0 10 16,0 2-7-16,-4 0 2 15,1 1 6-15,-3-3 3 16,1-2-2-16,1 0 0 16,2-3 0-16,-1-1-2 0,0 0 0 15,0-3-4-15,0-1-33 16,-3 0-15-16,0-2-48 15,0-3-8-15,0-2-45 16,0 0-97-16</inkml:trace>
  <inkml:trace contextRef="#ctx0" brushRef="#br0" timeOffset="121950.348">22385 8243 266 0,'0'0'229'16,"0"0"-90"-16,0 0 0 15,0 0-31-15,0 0-43 16,0 0 3-16,6-15-23 16,-6 15-10-16,0 0-23 15,0 0-9-15,0 0-1 16,0 0-1-16,0 0 0 0,0 0-1 15,0 0-6 1,0 12 6-16,3 5 11 0,3 3 0 16,0 4-3-16,-3 5-2 15,0-1-1-15,0 4 0 16,-3 2 5-16,0 3-2 16,2 3-3-16,-2 2 4 15,0-1-8-15,2-1 0 16,0-1-1-16,4-1-1 15,2-3 1-15,2-6 0 16,3-5 1-16,-4-6-1 16,-1-7 0-16,-3-5-5 15,-1-5-5-15,-3-1-12 16,-1 0 2-16,0-9 2 16,0-10-101-16,0-10-264 0</inkml:trace>
  <inkml:trace contextRef="#ctx0" brushRef="#br0" timeOffset="122744.161">22730 8402 450 0,'0'0'88'0,"0"0"-33"16,0 0 44-16,0 0 2 15,0 0-38-15,0 0-30 16,3 0-19-16,-3 5-6 15,0 8-8-15,0 3 5 16,0 7 31-16,0 3-8 16,0 0-2-16,0 0-1 15,0 1-6-15,0-2-3 16,0 1-9-16,0-4-1 0,0-2-5 16,0-1 0-1,0-2 2-15,1-3-3 0,1-3 0 16,-1-3-1-16,1-5-18 15,-2-2 0-15,0-1-17 16,0 0-3-16,0 0-5 16,0-6-31-16,0-5-45 15,0-1 81-15,0-4 31 16,0-4 4-16,0-2 4 16,0-3-10-16,0-1 10 15,0 4 5-15,3 3 13 16,0 1-4-16,-2 1 12 15,-1 2-9-15,0 1 18 16,0 4 15-16,0 3 7 0,0 1-27 16,0 3 12-16,0 3-1 15,0 0-41-15,2 0-1 16,10 0-6-16,4 1 7 16,6 12 8-16,5 4-5 15,0 2 1-15,0 1-1 16,-4 3-3-16,-4 0-6 15,-7 1 6-15,-2-1-1 16,-4 2 1-16,-4-1-2 16,-2-2-1-16,0 1-17 15,-6-2 14-15,-8 0 2 16,2-3 4-16,2-2 1 16,1-2 3-16,3-4-2 0,3-4 0 15,0-5-2-15,-5-1 1 16,-5 0-4-16,-3-1-10 15,-4-21-220-15</inkml:trace>
  <inkml:trace contextRef="#ctx0" brushRef="#br0" timeOffset="123194.534">23070 8219 334 0,'0'0'186'0,"0"0"-172"16,0 0-13-16,0 0 117 15,0 0-59-15,0 0 9 16,27 55-27-16,-18-39 1 16,5 2-3-16,3 6-4 15,5 5-11-15,4 7-8 16,0 3-2-16,-4 3-13 0,-3 1 1 16,-1 4-2-16,-8 0 0 15,-2-5-1-15,-4-6-17 16,-4-7 5-16,0-8-13 15,0-1-4-15,-4-5 22 16,-5-2 3-16,-3-3-2 16,3-4 7-16,4-5-6 15,4 0-10-15,1-1 9 16,0 0-13-16,3 0-108 16,21-17-286-16</inkml:trace>
  <inkml:trace contextRef="#ctx0" brushRef="#br0" timeOffset="123532.925">23604 8470 513 0,'0'0'143'15,"0"0"-52"-15,0 0 22 0,0 0-26 16,0 0-29-16,0 0-36 16,43-3-3-16,-24 3 1 15,-3 0-14-15,-6 0-2 16,-1 0-4-16,-8 0-2 15,2 0-12-15,-1 1-75 16,-2 3-34-16,1 2-11 16,-1 1-107-16,0-2-62 15</inkml:trace>
  <inkml:trace contextRef="#ctx0" brushRef="#br0" timeOffset="123722.904">23619 8585 75 0,'0'0'97'16,"0"0"-2"-16,0 0 75 16,0 0-108-16,0 0 60 15,0 0-37-15,53 27-16 16,-34-27-34-16,-2 0 9 16,-1 0-12-16,0 0-32 15,-6-6-11-15,-4-4-190 16</inkml:trace>
  <inkml:trace contextRef="#ctx0" brushRef="#br0" timeOffset="124869.405">24414 8173 330 0,'0'0'161'0,"0"0"-55"0,0 0 30 15,0 0-12-15,0 0-32 16,0 0-15-16,0-5-10 15,0 5-23-15,0 0-18 16,0 0-18-16,1 0 1 16,-1 0-8-16,0 0-1 15,2 0-5-15,1 11-2 16,3 9 6-16,-2 5 1 16,-1 4 7-16,0 0-7 15,-1-1 8-15,-2 1-4 16,1 0-3-16,1 0-1 15,-1 2 4-15,4 0-2 16,-2 0-1-16,1-4 1 0,-1 1-2 16,-2-9 1-16,1-2 0 15,-1-2-1-15,1-5 0 16,-1-3-4-16,-1-5-3 16,0 3-3-16,2-5-13 15,-2 0-2-15,2 0-29 16,-2-11-87-16,0-12-101 15,0-7-326-15</inkml:trace>
  <inkml:trace contextRef="#ctx0" brushRef="#br0" timeOffset="125251.115">24500 8224 315 0,'0'0'94'15,"0"0"6"-15,0 0 18 16,0 0-70-16,0 0 10 16,0 0-39-16,-15-39-19 15,15 36-2-15,6 3-2 16,8 0 4-16,4 0 17 0,5 6-16 15,2 7 0-15,1 2 2 16,0 1 1-16,-6-1 3 16,-4 0 10-16,-3 0-17 15,-6 1 1-15,-4 1-1 16,-3 0 0-16,0 0-5 16,-3 0 2-16,-20-3-5 15,-13-1 7-15,-5-6-40 16,-3-2-23-16,8-2 18 15,11 0 12-15,9-1-92 16</inkml:trace>
  <inkml:trace contextRef="#ctx0" brushRef="#br0" timeOffset="125726.997">25064 8032 120 0,'0'0'322'16,"0"0"-189"-16,0 0-13 15,0 0-10-15,0 0-46 16,0 0 4-16,3-38-23 0,-3 38-13 16,-2 0-27-16,-1 0-5 15,-2 0 0-15,-1 0 3 16,-3 9 28-16,0 8-15 16,-3 2-1-16,0 5-1 15,-1 3-3-15,-2 7-3 16,0 5-8-16,-2 4 3 15,0 1-3-15,3 3 2 16,6-2-2-16,8-1-3 16,0 0 3-16,9-4-13 15,18-6 13-15,5-4 5 0,3-8-4 16,1-8-1 0,-1-9-3-16,-4-5-82 0,-1 0 8 15,-2-13-78 1,-3-12-185-16</inkml:trace>
  <inkml:trace contextRef="#ctx0" brushRef="#br0" timeOffset="126509.606">25319 8177 233 0,'0'0'269'15,"0"0"-140"-15,0 0-4 16,0 0-29-16,0 0-30 16,0 0-38-16,0-19-17 15,0 19-8-15,0 0-1 16,0 0-1-16,0 0 4 15,0 0 2-15,0 0 1 16,0 0 1-16,0 0 7 16,0 0 9-16,0 0-7 15,0 0-4-15,0 0 0 16,0 10-13-16,0 10 7 0,0 10 25 16,3 1-18-16,-3 0-5 15,2-5-5-15,-2 0-2 16,0-5-3-16,0 2 3 15,0-4-2-15,0-6 2 16,0-4-1-16,0-6 1 16,0-1-1-16,0-2-1 15,0 0-1-15,0 0-12 16,0 0-20-16,0 0-61 16,0 0-95-16,0 0-5 15,0 0 5-15,4 0-44 16,2-10 8-16,-2-7 224 15,3-3 32-15,0-4 45 16,1-4-32-16,-1-2-32 0,-4-3-13 16,-3-1-8-16,0 2-53 15,-5 8 61-15,-5 5 101 16,6 9 99-16,2 5-71 16,2 4-51-16,0 1-28 15,0 0-50-15,6 0 0 16,13 4 39-16,4 8-17 15,-2 0 27-15,1 2 8 16,-3 3-40-16,-4 3-2 16,2 4-5-16,-7 0-10 15,-2 0-3-15,-5-3-1 16,-3-1-1-16,0-5-13 0,0-1 6 16,-3-1-5-16,-5-1 17 15,-1-3 1-15,2-1-1 16,-1-3-12-16,2-2-14 15,-1-2-17-15,-1-1-82 16,-2 0-276-16</inkml:trace>
  <inkml:trace contextRef="#ctx0" brushRef="#br0" timeOffset="127124.834">25649 7991 319 0,'0'0'155'0,"0"0"-49"16,0 0-7-16,0 0-15 16,0 0-19-16,0 0-16 15,3-5-14-15,-3 5-5 16,0 0 5-16,0 0 2 16,0 0-17-16,0 0-20 15,0 0-3-15,0 3-14 16,0 14 17-16,0 3 39 15,1 4-14-15,4 4-3 16,-1 1 7-16,5 2-5 0,-1-1-11 16,-1 1-3-16,-1 1-2 15,-3-3 0-15,0-3-8 16,-3-1 0-16,0-3-4 16,0-2 5-16,-3-2-1 15,0-4 0-15,2-4-13 16,1-5-59-16,0-3-107 15,4-2-15-15,14 0-230 16</inkml:trace>
  <inkml:trace contextRef="#ctx0" brushRef="#br0" timeOffset="127875.627">25898 8040 251 0,'0'0'204'0,"0"0"-97"15,0 0-27-15,0 0 8 0,0 0-12 16,0 0-47-16,0 0 14 16,0 5-14-16,0 0 6 15,0 2-16-15,0 0 2 16,2 3-13-16,-1 6 15 16,-1 4-11-16,2 3 3 15,-2 4 1-15,0 0-2 16,0 0-6-16,0-1-5 15,0-3-2-15,0-1 7 16,0-6 0-16,-2-2-6 16,1-2 7-16,1-3-9 15,0-3 3-15,0-1 0 16,0-3-3-16,0-2 0 0,0 0 0 16,0 0 5-16,0 0 10 15,0 0 8-15,0 0 1 16,0 0-16-16,0 0 2 15,1 0-6-15,-1-2 1 16,3 0-5-16,-3-2 0 16,3 1 0-16,3-3 0 15,-2-1 0-15,4-1-1 16,1-2 1-16,4-1 0 16,4 0-1-16,0 2 0 15,0 3 0-15,-2 6-2 16,-5 0-2-16,4 0-1 15,-4 12-7-15,1 3 11 16,-4 1-8-16,-3 3 0 0,-2 5 5 16,-1 2 5-16,4 4 7 15,0-1-5-15,2-2 0 16,0-5-2-16,-1-6 2 16,-3-6-1-16,-1-6-1 15,-2-1-1-15,0-3-43 16,0 0-47-16,0-3-22 15,0-17-76-15,0-10-397 16</inkml:trace>
  <inkml:trace contextRef="#ctx0" brushRef="#br0" timeOffset="128287.76">26326 7933 252 0,'0'0'181'0,"0"0"-114"16,0 0-66-16,0 0 22 15,0 0 18-15,0 0 5 0,10 31 23 16,4-6-3-16,8 6 1 16,6 12-14-16,2 4-29 15,2 1-13-15,-7-2 7 16,-7-7-18-16,-6-5 8 16,-8-4-8-16,-2-5 0 15,-2 1 0-15,0-1-8 16,-5 0 8-16,-11-2 1 15,2-5 0-15,0 0-1 16,0-4-13-16,1-3 12 16,1 0 0-16,-1-7-127 15,4-4-218-15</inkml:trace>
  <inkml:trace contextRef="#ctx0" brushRef="#br0" timeOffset="129194.152">26745 8191 424 0,'0'0'138'0,"0"0"-43"16,0 0-6-16,0 0-22 15,0 0-34-15,0 0 15 16,0-6-21-16,0 6-16 16,0 0-1-16,0 0-9 15,0 0-1-15,0 0-2 16,0 0 2-16,0 0 5 0,2 0 10 16,-1 0 13-1,2 0 11-15,2 0-20 0,8 0-15 16,5 0 24-16,9 2-22 15,4 12 6-15,5 1-11 16,1 4 0-16,2 0-1 16,-5-1-5-16,-5-4-38 15,-12-3-23-15,-6-5-55 16,-10-2-28-16,-1-4-46 16,0 0-216-16</inkml:trace>
  <inkml:trace contextRef="#ctx0" brushRef="#br0" timeOffset="129877.315">27029 8190 229 0,'0'0'94'0,"0"0"-17"16,0 0 38-16,0 0-8 15,0 0-18-15,0 0-19 16,0-8-7-16,0 5-23 16,0 1 7-16,0 2-21 15,0 0-11-15,0 0-15 0,-2 0-16 16,-2 0-7-16,-5 2 22 16,-5 12 1-16,-2-1 14 15,-5-4-14-15,0 2-33 16,-1-5 31-16,5 0-20 15,7-4 8-15,5-2-7 16,4 0-14-16,1 0 35 16,-2 0 2-16,2 0 8 15,0 0-6-15,0 0-4 16,0 0-7-16,-1 0 4 16,1 0-4-16,0 0-16 15,0 0-31-15,0 0 42 16,0 0 12-16,0 0 1 15,0 0 1-15,0 0 20 0,0 0 43 16,0 0-3-16,0-8-7 16,0-1-20-16,0-3 12 15,0 0-5-15,0-5-2 16,0 0-6-16,6 3-11 16,-2-1-22-16,2 5 10 15,-3 6-9-15,-3 3-2 16,0 1 2-16,0 0-2 15,0 0-5-15,0 0-2 16,0 0-22-16,0 8-17 16,0 11 32-16,0 3 3 0,-10 7 5 15,-5 3 2 1,-3 4 0-16,-1 0 4 0,4-1 8 16,0-4-4-1,7-7-4-15,4-3-18 0,2-7 8 16,2-3-29-16,0-6-41 15,0-2-94-15,0-3-65 16</inkml:trace>
  <inkml:trace contextRef="#ctx0" brushRef="#br0" timeOffset="130529.676">27313 7900 224 0,'0'0'203'0,"0"0"-67"16,0 0-28-16,0 0-19 15,0 0-6-15,0 0-11 0,2-1-20 16,-2 1-36-1,0 0-16-15,0 12-16 0,0 10 16 16,0 3 15-16,0 3-4 16,1 1 4-16,5-1 4 15,1-3-7-15,0 0 0 16,-1 0-6-16,-3-2 1 16,-2 1-7-16,-1-1 3 15,0-1-3-15,0-4-1 16,0-1-6-16,0-2-27 15,0-5-1-15,0 0-28 16,0-4 2-16,0 1-32 16,3-6-145-16,5-1-168 15</inkml:trace>
  <inkml:trace contextRef="#ctx0" brushRef="#br0" timeOffset="130882.783">27291 7858 365 0,'0'0'134'16,"0"0"17"-16,0 0-29 15,0 0-67-15,0 0-17 16,0 0 9-16,91-54-23 0,-73 50 6 15,0 4-16 1,1 0-14-16,2 7-8 0,0 13-5 16,3 6 10-16,-5 6 3 15,-4 0 0-15,-6 0 0 16,-5-4-11-16,-4-6 6 16,0-3 5-16,-1-5-5 15,-18-3-9-15,-5-5 9 16,-4-6 1-16,-4 0-24 15,2-2-19-15,4-8-94 16,6 1-174-16</inkml:trace>
  <inkml:trace contextRef="#ctx0" brushRef="#br0" timeOffset="131348.23">27738 7807 12 0,'0'0'123'15,"0"0"-63"-15,0 0 27 0,0 0 9 16,0 0-35-16,0 0 14 16,0-12-6-16,0 10 10 15,-1 2-20-15,-1 0-26 16,-2 0-32-16,-2 0 8 16,-1 0 38-16,-2 2 8 15,-1 6-31-15,-3 5-7 16,1 1-11-16,-2 5 6 15,0 2-8-15,1 8-3 16,2 5 1-16,4 7-2 16,5 5-4-16,2 1 4 15,0-4 1-15,5-7 0 16,5-11 1-16,2-5-2 0,0-5 0 16,0-8-2-1,9-2-31-15,7-5-54 0,5 0-148 16</inkml:trace>
  <inkml:trace contextRef="#ctx0" brushRef="#br0" timeOffset="132159.286">28013 7761 402 0,'0'0'185'0,"0"0"-131"0,0 0-8 16,0 0 45-16,0 0-50 15,0 0-29-15,1 0 2 16,1 10 18-16,-2 2-9 16,0 2-7-16,0 3-4 15,0 2-5-15,0 1 0 16,0 2 2-16,0 6-9 16,0 4 5-16,-6 0-3 15,0 7 2-15,-1 1-4 16,1-1 5-16,1 0 10 15,2-10 0-15,0-9-7 0,3-6-5 16,0-7-3-16,0-4 0 16,0-1 0-16,0-2 7 15,0 0 32-15,0 0 37 16,0-12-4-16,0-10-47 16,0-5-23-16,0-7-1 15,0 0 1-15,0 4-2 16,0 5 0-16,3 8-11 15,9 5-7-15,3 8 3 16,2 4 5-16,3 0 7 16,1 13 1-16,-1 5 2 15,2 1 0-15,-1-2 1 16,-6 1 0-16,-2-3-1 0,-4 1-6 16,-3-2 3-1,-1-2-10-15,-1 3-5 0,-4-3-19 16,3 0-18-16,-2-1 10 15,1 1-1-15,-2-1-5 16,1-1-37-16,2-1-53 16,2 1-44-16,-1-3-126 15</inkml:trace>
  <inkml:trace contextRef="#ctx0" brushRef="#br0" timeOffset="132591.987">28380 7671 390 0,'0'0'168'0,"0"0"-42"15,0 0-34-15,0 0-58 16,0 0-34-16,0 0-1 0,1-17-12 16,5 34 8-16,8 11 5 15,4 5 39 1,3 7 20-16,-1 4-21 0,-3 3-17 15,-1 4-16-15,-4 4-2 16,-3 5-3-16,-2-2 0 16,-7-7-46-16,0-11 43 15,0-7-73-15,-4-8 55 16,-8 1 14-16,-3-2-29 16,-7-2 36-16,0 0 8 15,-2-7-8-15,-1-2-247 16</inkml:trace>
  <inkml:trace contextRef="#ctx0" brushRef="#br0" timeOffset="133777.686">24836 8794 430 0,'0'0'143'16,"0"0"-32"-16,0 0 16 15,0 0-42-15,0 0-54 16,0 0-16-16,3 0 6 16,15 0-12-16,13 0 5 15,11 0-4-15,12 0-5 16,4 0 1-16,1 0-1 16,0 0-3-16,-4 0 16 15,-4 0-5-15,-2 0-2 16,0 0-9-16,-1-2 9 15,2-1 0-15,5-1 8 0,4 1-7 16,-1-2 4-16,2 2-14 16,-4 1 13-16,-8 2-4 15,-6-1-8-15,-5 1 1 16,0 0-4-16,2 0 0 16,10 0 1-16,8-1-1 15,15-1 0-15,5 2-2 16,4-3-3-16,-4 1 0 15,-11-1 1-15,-7-1-15 16,-7-2 17-16,-8 2-2 16,-8-2 3-16,-11 4 1 15,-7-1-4-15,3 0 8 16,7 3-10-16,14 0 9 16,19 0-6-16,24 0 6 15,18 0-2-15,6 4-1 0,4-2-21 16,-11-2-35-16,-9 0-6 15,-15 0 8-15,-12 0 45 16,-14-3 9-16,-10-3-6 16,-9 1 5-16,-8-3 2 15,-6 4 12-15,-2 2 17 16,-1-1-18-16,-1 3 17 16,2 0 7-16,-7 0-13 15,0 0-6-15,-2 4-1 16,-5 0-7-16,0-3-4 0,-3-1-5 15,0 0 0 1,0 2-5-16,-1-2-76 0,-20 0-140 16,-11 0-424-16</inkml:trace>
  <inkml:trace contextRef="#ctx0" brushRef="#br0" timeOffset="134632.825">25145 9137 117 0,'0'0'0'16,"0"0"0"-16,0 0 22 0,0 0-4 15,0 0 81 1,0 0 34-16,0 0 2 0,92 18-34 16,-49-18-39-16,8 2-9 15,12-2-20-15,5 3-3 16,6 1-21-16,3-2 7 16,-1 4-16-16,-6 1 7 15,-16 0-12-15,-14 1 5 16,-20-1-1-16,-12-1-73 15,-8-2-128-15,-1-2-32 16,-20 0 96-16</inkml:trace>
  <inkml:trace contextRef="#ctx0" brushRef="#br0" timeOffset="135403.198">25525 9213 10 0,'0'0'28'0,"0"0"89"0,0 0-16 15,0 0-13-15,-85 0-48 16,48 5-5-16,-9-2-1 16,-1 0-1-16,6 1 6 15,11 0 12-15,13-1 1 16,11-1-37-16,5 1-15 16,1-2-12-16,0-1 11 15,0 2-2-15,0-2-10 16,0 1 13-16,1 2 8 15,8-1 43-15,5 3-6 0,4-1-16 16,1 2 0-16,5 1-11 16,7 3-3-16,8 2 21 15,1 0-26-15,5 2 3 16,0 1-6-16,2 1 9 16,0-2-7-16,-7-1-8 15,-6-2 6-15,-16-5-7 16,-6 2-3-16,-11-2-12 15,-1 0 5-15,0 0 7 16,0 2-8-16,-14 0 8 16,-9 1 3-16,-2 4 5 15,-5 1 2-15,2 6-5 16,-2 0 0-16,3 3 0 16,2 1-2-16,4 2-9 0,1 4 9 15,0-2 2-15,2-3 2 16,4-4 0-16,4-4-4 15,-2 0-3-15,3-4 3 16,1-2 0-16,0-1 0 16,3-5-5-16,4-2-10 15,-1 1 9-15,2-1-10 16,0-3 3-16,0 2-16 16,0 0-1-16,0-2 25 15,0 0 2-15,0 0 1 16,0 0-1-16,0 1-3 15,0 4-3-15,19-1 9 16,10 3 16-16,8-1 34 0,9-1-15 16,10-1-4-16,3-4-2 15,2 2-2-15,-4-2-15 16,-8 0 7-16,-12 0 5 16,-5 0 2-16,-7 0-16 15,-8 0-6-15,-4 0 0 16,-7 0-1-16,-5 0-3 15,-1 0-9-15,0 0-5 16,0 0-36-16,0 0-40 16,0 3-60-16,-1-1-420 15</inkml:trace>
  <inkml:trace contextRef="#ctx0" brushRef="#br0" timeOffset="136410.147">26132 9316 432 0,'0'0'212'16,"0"0"-134"-16,0 0 44 0,0 0-15 15,0 0-45-15,0 0-37 16,3-9-25-16,-3 12-3 15,3 11 3-15,0 11 2 16,3 4 11-16,0 7-6 16,-3 5-7-16,-2-1 0 15,1 2 0-15,-2-1 0 16,1-12 10-16,2-1-6 16,0-7-4-16,2-6-2 15,0-4 0-15,-1-2-13 16,-1-6-18-16,-2-1-5 15,1-2-3-15,-2 0 1 0,0-3-35 16,0-13-2-16,0-2-43 16,-6-5-110-16,-6-3-144 15</inkml:trace>
  <inkml:trace contextRef="#ctx0" brushRef="#br0" timeOffset="136702.139">26184 9372 330 0,'0'0'91'16,"0"0"-26"-16,0 0 123 16,0 0-101-16,0 0-27 15,0 0 1-15,44-53-36 16,-28 53-25-16,5 0 3 0,4 0-2 16,2 14-2-1,1 0 2-15,-2 4 0 0,-8 0-1 16,-7 2-15-16,-9 0-28 15,-2 1-34-15,-10-1-21 16,-13-3 4-16,-4-6 41 16,-1-4 6-16,3-5 47 15,3-2 7-15,3 0 98 16,2 0-78-16,6-5-27 16,5 3-154-16,6-3-163 15</inkml:trace>
  <inkml:trace contextRef="#ctx0" brushRef="#br0" timeOffset="137101.407">26761 9302 447 0,'0'0'112'0,"0"0"-46"15,0 0 35-15,0 0-30 16,0 0-44-16,0 0 15 16,2-34-19-16,-2 34 4 0,-6 0-27 15,-1 0-8-15,-4 15 8 16,-4 9 12-16,0 2-10 15,-1 2 4-15,-1 1-2 16,1 1 5-16,1 0-4 16,2-1-1-16,5 0-4 15,7 0-4-15,1-1-3 16,9-3 7-16,12-5 6 16,4-6-6-16,-1-4-3 15,-2-4-13-15,8-3-123 16,-3-3-95-16</inkml:trace>
  <inkml:trace contextRef="#ctx0" brushRef="#br0" timeOffset="137443.133">26984 9283 531 0,'0'0'110'0,"0"0"-5"16,0 0-12-16,0 0-23 16,0 0-53-16,0 0-17 15,0-5-19-15,0 24 4 16,0 10 15-16,0 5 11 0,0-2 6 16,0-1-1-16,0-4-9 15,0-3-1-15,0-3-1 16,0-2 1-16,0-2-2 15,1-4 1-15,1-1-4 16,1-4 1-16,0-5-4 16,1 0-5-16,3-3-30 15,1 0-44-15,0-3-46 16,-1-14-123-16,-5-5-129 16</inkml:trace>
  <inkml:trace contextRef="#ctx0" brushRef="#br0" timeOffset="137685.899">27026 9241 256 0,'0'0'70'0,"0"0"95"15,0 0-34-15,0 0-59 16,85 3-43-16,-57 16-4 16,-1 4-4-16,-3 2-21 15,-9 3 0-15,-4 1-4 16,-6 2-4-16,-5-2 5 15,0 4-5-15,-12-3-38 16,-7-3 8-16,-1-10-80 16,1-3 118-16,5-9-6 15,7-2 13-15,2-1-11 0,5 0 4 16,0-2-234 0</inkml:trace>
  <inkml:trace contextRef="#ctx0" brushRef="#br0" timeOffset="138083.031">27394 9179 436 0,'0'0'146'16,"0"0"-41"-16,0 0-5 16,0 0-19-16,0 0-36 15,0 0 5-15,3-28 3 16,-3 28-34-16,0 0-19 16,0 1-10-16,0 16-20 15,1 8 30-15,5 5 14 16,0-2 7-16,2-2-3 15,-2-2 0-15,-2-2-2 16,-1-2-8-16,-1 3 1 16,-2-2-4-16,0-1-5 15,0-3 3-15,0-2 1 16,3 0-4-16,1 2-2 0,4 0-39 16,3 0-91-16,3-8-93 15</inkml:trace>
  <inkml:trace contextRef="#ctx0" brushRef="#br0" timeOffset="138630.085">27677 9190 445 0,'0'0'128'16,"0"0"-27"-16,0 0-3 15,0 0-81-15,0 0-8 16,0 0-9-16,-1 28 21 16,-4-9-2-16,0 1-1 15,2-3-12-15,1 2 6 16,-1-1 2-16,2 4-1 15,-2 1-5-15,-1-1-1 16,-2-1-4-16,2 0 0 16,-3-3 0-16,2-3 0 15,2-4-3-15,2-3 3 16,1-5-3-16,0-3 4 0,0 0-2 16,0 0 18-16,0-6 0 15,0-11-13-15,9-7-7 16,7 5-21-16,5-1 20 15,0 4-1-15,0 7 2 16,-1 5-7-16,0 4-24 16,2 1 27-16,-1 16 1 15,-4 5 3-15,-6 3-9 16,-6 2 6-16,-5-3 3 16,0 3 0-16,0-4 7 15,0-3-7-15,0-5 1 16,1-3-1-16,6-7-18 0,0-2-19 15,11-3-27-15,4 0-69 16</inkml:trace>
  <inkml:trace contextRef="#ctx0" brushRef="#br0" timeOffset="138975.178">27953 9110 275 0,'0'0'148'0,"0"0"-30"16,0 0-2-1,0 0-115-15,0 0-1 0,0 0 0 16,21 18 22-16,-4 14 51 15,2 4-17-15,-1 3-18 16,3 5-15-16,-4 1 12 16,-3-5-7-16,-6-4-26 15,-7-5-2-15,-1-9-10 16,0-3 10-16,-1-5-5 16,-7-5-13-16,-1-1-2 15,-3-3-67-15,0-2-41 16,-2-3-173-16</inkml:trace>
  <inkml:trace contextRef="#ctx0" brushRef="#br0" timeOffset="139599.056">28311 9174 358 0,'0'0'196'15,"0"0"-105"-15,0 0 27 16,0 0-15-16,0 0-51 15,0 0-42-15,0-5-10 16,0 5-12-16,0 13 9 16,12 6 3-16,4 4 13 15,3-3 4-15,-2 0-12 0,-3-8 0 16,1-2-5-16,-2-3 0 16,2-6-10-16,3-1-36 15,6 0-55-15,3 0-150 16</inkml:trace>
  <inkml:trace contextRef="#ctx0" brushRef="#br0" timeOffset="140101.08">28547 9134 448 0,'0'0'188'0,"0"0"-130"0,0 0-22 15,0 0 1 1,0 0-2-16,0 0-25 0,-95 14-3 16,75-7-5-16,-1 0-1 15,4-1 1-15,0 0-2 16,2 4-2-16,3-1-9 16,0 4-39-16,-1-1 13 15,-4 2-1-15,-1 3-18 16,-2-2 15-16,2 2-28 15,3-4 18-15,9-2-5 16,4-6 40-16,2-5 10 16,0 0 6-16,0 0 186 0,12-5-55 15,11-12-29 1,2-5-70-16,0-3-1 16,-4-5-10-16,-1-2-18 0,-4 0 18 15,-7 2-21-15,-3 3-2 16,-3 7-6-16,-3 6 2 15,0 7 1-15,0 6-4 16,0 1-6-16,0 5-142 16,-2 14 106-16,-4 6 46 15,0 6 5-15,2-2 7 16,2 4-7-16,2 0 5 16,0-5 0-16,9-4-5 15,8-5-33-15,2-6-10 16,2-6-131-16</inkml:trace>
  <inkml:trace contextRef="#ctx0" brushRef="#br0" timeOffset="140482.348">28728 8997 525 0,'0'0'68'15,"0"0"-29"-15,0 0 54 16,0 0-41-16,0 0-31 16,0 0-5-16,17-13-6 15,-17 13-10-15,0 6-12 0,0 8 4 16,0 6 8-16,2 9 8 15,-2 7 7-15,1 6 5 16,4 1 15-16,-2 1-19 16,2-7-11-16,2-7 3 15,-1-4-2-15,1-6-6 16,-1-4 1-16,1-5 0 16,-4-5-2-16,0-2-7 15,0-3-18-15,2-1-61 16,1 0-72-16,-1 0-203 0</inkml:trace>
  <inkml:trace contextRef="#ctx0" brushRef="#br0" timeOffset="140726.157">28792 8931 286 0,'0'0'65'16,"0"0"-18"-16,0 0 35 15,0 0-51-15,0 0 10 16,0 0-25-16,74 13-3 16,-62 4-13-16,-2 0 4 15,-4 5-9-15,-6 3-7 0,0 3 11 16,-3-1-42 0,-13-3 15-16,0-2 1 0,1-8 16 15,4-2-4-15,4-7-82 16</inkml:trace>
  <inkml:trace contextRef="#ctx0" brushRef="#br0" timeOffset="141150.997">29020 8890 299 0,'0'0'48'0,"0"0"40"16,0 0 59-16,0 0-73 15,0 0-31-15,0 0 10 16,0 0-9-16,0 0-12 15,0 0-30-15,0 0 14 16,0 4-15-16,-2 5 16 16,-4 6 20-16,-2 4-19 15,-1 8-6-15,1 2-3 0,-1 3 1 16,0 3-3-16,5 4-1 16,2 2 1-16,2-2 0 15,0 0-3-15,0-6-8 16,3-8 9-16,10-4-12 15,3-7-11-15,4-6-50 16,4-3-7-16,0-5-25 16,3 0-118-16</inkml:trace>
  <inkml:trace contextRef="#ctx0" brushRef="#br0" timeOffset="141877.936">29249 9004 198 0,'0'0'186'15,"0"0"-70"-15,0 0-1 0,0 0-41 16,0 0-24-16,0 0 17 16,2-21-23-16,-2 16-4 15,0 5 15-15,0-2-13 16,0 2 0-16,0 0-24 15,0 0-18-15,0 0-6 16,0 0-11-16,0 0-3 16,0 7 8-16,0 8 12 15,0 6 1-15,0 2-1 16,0 7-2-16,0 2 1 16,0 1 1-16,0-1 2 15,0-3-2-15,0-6-5 16,3-4 5-16,0-8 2 15,-2-4-1-15,1-4-1 0,-2-1 1 16,0-2 3-16,0 0 5 16,0 0 2-16,0 0 2 15,0-3-11-15,0-10-2 16,0-2 0-16,3 1 2 16,2-3-2-16,6 2-4 15,3 0 4-15,3 1 1 16,-1 4 3-16,-4 3-2 15,-2 5-2-15,-6 2-22 16,-1 0 22-16,-1 0 0 16,-2 0-4-16,0 11-13 15,0 8 10-15,0 3-26 16,0 3 14-16,1 3 18 16,3-5 1-16,2 1 0 0,4-7-2 15,-1-5 0-15,1-1-2 16,4-7-28-16,-4-4-54 15,3 0-116-15,-1-5-215 16</inkml:trace>
  <inkml:trace contextRef="#ctx0" brushRef="#br0" timeOffset="142259.805">29544 8920 429 0,'0'0'91'0,"0"0"-8"15,0 0 2-15,0 0-36 16,0 0 1-16,0 0-24 16,1-37-3-16,-1 32 3 15,-1 4-13-15,-1 1 0 16,2 0-13-16,0 0 0 15,0 0-28-15,0 14 1 16,0 5 21-16,0 4 6 16,15 5 0-16,7 8 48 15,7 3-1-15,-1 4-16 16,-1 6-11-16,-10 5-11 0,-7-1-9 16,-9-5 0-16,-1-9-1 15,-3-10-5-15,-13-7-38 16,-5-3-7-16,-3-5-1 15,-1-4-64-15,-2-1-80 16,0-1-88-16</inkml:trace>
  <inkml:trace contextRef="#ctx0" brushRef="#br0" timeOffset="147194.423">20586 9244 109 0,'0'0'22'0,"0"0"9"0,0 0 35 16,0 0 27-16,0 0 46 16,0 0-37-16,0 0-20 15,0 17-3-15,0-17 6 16,0 0-30-16,0 0-28 16,0 0-11-16,0 0-2 15,0 0 5-15,0-4-2 16,0 1 1-16,8-2-15 15,13-1-1-15,13 1 11 16,18 2-10-16,18 3-1 16,21 0 3-16,24 2-4 15,14 8 2-15,8 1-1 16,-1-3 0-16,-14 0-2 0,-16-3-3 16,-19-3 2-1,-13-1 1-15,-16-1 0 0,-12 0 0 16,-17 0-14-16,-12 0 8 15,-7 0 6-15,-7 0 6 16,4 0-5-16,3 0-1 16,9 0-23-16,3 0-39 15,1 0 20-15,-2 1-30 16,-12 9-23-16,-9-6-55 16,-1 2-135-16</inkml:trace>
  <inkml:trace contextRef="#ctx0" brushRef="#br0" timeOffset="147719.67">20643 9511 352 0,'0'0'76'0,"0"0"-29"15,0 0-9-15,0 0 5 16,0 0-23-16,0 0 13 16,0 0-10-16,0 0 14 15,0 1-9-15,-3-1 5 16,3 2-18-16,0-1-3 16,0 4 2-16,18 3-14 15,25 3 57-15,26 4 21 16,28 2-37-16,24 0-35 15,11 0 8-15,-2-3-14 0,-15-2-5 16,-23-4 3-16,-24-3-10 16,-21-1 9-16,-23-3-21 15,-10-1 10-15,-13 0-13 16,-1 0 12-16,0 0-10 16,-19 0-26-16,-11-8-29 15,-7 2-12-15,-1 2-124 16</inkml:trace>
  <inkml:trace contextRef="#ctx0" brushRef="#br0" timeOffset="154973.548">22834 9124 283 0,'0'0'67'0,"0"0"69"15,0 0-20-15,0 0-43 0,0 0-23 16,0 0 10-16,0 0-16 16,5-32-1-16,-5 32 6 15,0 0 5-15,0 0-17 16,1 0-9-16,1 0 5 15,0 0 1-15,0 0 3 16,-1 0-20-16,-1 0-1 16,2 0 0-16,0 0 2 15,-2-2-4-15,0 1-11 16,0-1-1-16,0 2-2 16,0 0-2-16,0 0-1 15,0 0-2-15,0 0-7 16,0 0-2-16,0 9 12 15,-2 6 2-15,-5 6 2 16,-2 7-2-16,-3 1 2 0,-6 5-4 16,-4 4 0-16,-6 0-1 15,-1 2 2-15,-7-2-4 16,5-4 4-16,0-1-8 16,2-5-8-16,10-2 5 15,2-4 4-15,7-5-13 16,5-3 6-16,2-4 3 15,2-4-2-15,1-2-15 16,0-2 15-16,0-1 9 16,0-1-2-16,0 0 3 0,0 0 1 15,0 0 3 1,0 0-4-16,0 0-2 0,0 0 6 16,0-4-13-16,1-5-17 15,1-10-73-15,-1-8-432 16</inkml:trace>
  <inkml:trace contextRef="#ctx0" brushRef="#br0" timeOffset="155653.214">22587 9106 229 0,'0'0'185'16,"0"0"-143"-16,0 0 14 15,0 0 4-15,0 0-39 0,0 0-21 16,-8-4-16-16,8 12 15 16,0-1-3-16,3-3-1 15,2-2 7-15,-2-2-2 16,-2 0 44-16,1 0 10 15,2 0 26-15,5-4 6 16,1-6-21-16,7-3-24 16,4-1-23-16,7 2-15 15,8 1-2-15,7 1-1 16,1 4-2-16,2 2 2 16,-8 1 1-16,-5 3-1 15,-10 0-1-15,-11 0-1 16,-8 0-5-16,-2 0-33 15,-2 0-17-15,0 3 16 16,0 4 1-16,0 0 40 0,0-1 5 16,0-2-2-16,0-2-3 15,0 2 1-15,0-3-1 16,0 4 4-16,0 0 9 16,2 7 1-16,1 2-5 15,-3 6-5-15,0 3-2 16,0 2 0-16,3 2 3 15,2-1-1-15,4-2-4 16,0-4-16-16,0-5-31 16,-5-5-55-16,-4-6-317 0</inkml:trace>
  <inkml:trace contextRef="#ctx0" brushRef="#br0" timeOffset="157267.581">21978 8986 107 0,'0'0'29'0,"0"0"27"16,0 0 46-16,0 0 8 16,0 0-15-16,0 0-19 15,0 0-21-15,2-16-23 16,-2 16-16-16,0 0-14 15,0 0-2-15,0 0 2 0,0 2 8 16,0 4 10-16,0-3-8 16,0 2 21-16,0-2-28 15,0-2 4-15,0-1-4 16,0 0 4-16,-2 0 0 16,2 0 15-16,0 0 3 15,0 0 1-15,0 0-1 16,0 0-14-16,0 0-4 15,0 0 2-15,0 0 3 16,-1 0 1-16,1 0 0 16,0 0 6-16,0 0 5 15,0 0-15-15,0 0-5 0,-2 3-6 16,-3 6-1-16,-5 3-5 16,-2 8 4-16,0 4 1 15,-1 3-1-15,4-1 0 16,0 1 1-16,5-1-1 15,-1-2 2-15,-1-2 0 16,3 0 2-16,-5-3-1 16,2 3 1-16,-4-2 1 15,1 1-2-15,0-1 3 16,-1-4 2-16,4-1-2 16,-2 0 0-16,2-3-3 15,3-1 1-15,-1 0-2 16,4 1-1-16,-1 0 1 15,-2 3 0-15,-3 6 0 16,-2 6 1-16,-1 5 0 0,-7 6 2 16,-3 1-1-16,-4 4 6 15,-4-2 6-15,-1-4 3 16,1-3 10-16,2-8-16 16,4-2 0-16,9-7-7 15,3-5-4-15,4-2 0 16,1 0 0-16,0 0 0 15,-1 2 0-15,-1 2 0 16,-2 1 0-16,0-2-4 16,-1-2-21-16,1 0 24 15,2-5-3-15,-3 0-3 16,5-1-9-16,-1-4 2 0,4 0 13 16,-1-1 1-16,2 0 4 15,0 0 0-15,0 0 7 16,0 0 5-16,0-8-13 15,0-9-2-15,0-8-1 16,-1-9-80-16,-8-10-535 16</inkml:trace>
  <inkml:trace contextRef="#ctx0" brushRef="#br0" timeOffset="158182.325">21798 9049 156 0,'0'0'77'16,"0"0"-17"-16,0 0 67 15,0 0 5-15,0 0-53 16,0 0-22-16,-45 0-15 15,38 0-9-15,2 0-3 16,2 0-11-16,0 2-7 0,1-2-6 16,2 0 3-16,0 2 7 15,0-2 2-15,0 0-14 16,0 0-4-16,0 0-2 16,0 0 1-16,0 3 1 15,0-3 0-15,0 2 1 16,0-1-2-16,0 2 2 15,0-3-1-15,0 0 0 16,0 0-1-16,0 0-3 16,0 0 4-16,0 0 3 0,0 0 2 15,0 0-5-15,0 0 12 16,6-6 27-16,6-8-10 16,3-3-26-16,1 3-1 15,3 1-4-15,1 2 4 16,3 2-3-16,2 0 1 15,4 1-2-15,-3 3 2 16,1-1 2-16,-6 3-2 16,-9 3-1-16,-4 0 1 15,-4 0 0-15,-4 0 5 16,0 0-1-16,0 0 4 16,0 0 19-16,0 0 1 15,0 0-20-15,-2 0-8 16,-9 9-9-16,-5 11 9 15,2 7 5-15,5-1-5 0,6 1-4 16,3-1 2-16,1 2-1 16,21 0 3-16,13 0-2 15,13 0-4-15,8-7-143 16,4-9-434-16</inkml:trace>
  <inkml:trace contextRef="#ctx0" brushRef="#br0" timeOffset="180901.681">25494 7461 222 0,'0'0'72'16,"0"0"-28"-16,0 0 68 16,0 0-33-16,0 0-35 0,0 0 42 15,0 0-21-15,0 0-22 16,-6-26-26-16,6 26-13 16,0 0 4-16,0 0 4 15,0 0-6-15,0 0-3 16,0 0-3-16,0 0 0 15,0 0 0-15,0 0-4 16,0 0 1-16,-2 0 3 16,2 0 1-16,0 0-1 15,0 0 0-15,0 0-2 16,0 1-5-16,-6 13 7 16,2 7 3-16,-4 7 1 0,-1 0-4 15,-1-2 3-15,1 3 13 16,1 2-11-1,-2-1 0-15,3-2-4 0,1 0 0 16,-2-3-1-16,2-4 3 16,-1-5-2-16,1 1-1 15,3-5 1-15,0-6-2 16,1 0-7-16,2-4-6 16,0 1-3-16,0-3-7 15,0 0 23-15,0 0 1 16,0 3 1-16,0-3 3 15,0 0-4-15,-1 0-16 16,-2 0-17-16,-3 0-76 0,-7-3-191 16,-1-5 14-1</inkml:trace>
  <inkml:trace contextRef="#ctx0" brushRef="#br0" timeOffset="181414.171">25208 7769 186 0,'0'0'185'16,"0"0"-67"-16,0 0 10 16,0 0-56-16,0 0-17 15,0 0-10-15,8-23-16 0,-6 23-16 16,-2 0-13-16,0 0-1 15,0 0-5-15,1 0-5 16,2 0 10-16,3 3 1 16,-1 6 0-16,1 2 0 15,2 2-1-15,-3 1-1 16,1 0 2-16,0 0 3 16,0 1-2-16,0-1 0 15,-2-2-1-15,1 2 0 16,1 4 0-16,2 2 2 15,2 8 0-15,2-1-4 16,1-1-3-16,-1-4-6 16,0-5-5-16,-2-7 11 0,-4-1 2 15,-3-7 2-15,-1 1 1 16,-2-3 0-16,0 0 10 16,0 0 47-16,1 0 34 15,1-11-21-15,-1-4-30 16,4-5-10-16,4 1-4 15,1-2-26-15,8 2 0 16,0 3-4-16,4 8 2 16,5 7-87-16,-2 1-129 15,-6 0-286-15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39:38.833"/>
    </inkml:context>
    <inkml:brush xml:id="br0">
      <inkml:brushProperty name="width" value="0.05292" units="cm"/>
      <inkml:brushProperty name="height" value="0.05292" units="cm"/>
      <inkml:brushProperty name="color" value="#FF0000"/>
    </inkml:brush>
  </inkml:definitions>
  <inkml:trace contextRef="#ctx0" brushRef="#br0">11306 1726 114 0,'0'0'471'0,"0"0"-391"16,0 0 9-16,0 0 16 15,0 0-44-15,0 0-2 16,0 0-7-16,0 0-3 0,21-30-14 16,-21 29-13-1,0 1 1-15,0 0-6 0,0 0 3 16,0 0-2-16,0 0-2 15,0 0-8-15,0 0-2 16,0 0 2-16,0 0-8 16,0 0-7-16,3 4-6 15,4 14-5-15,5 11 15 16,0 13 3-16,-2 8 1 16,-7 4 0-16,-3 2 2 15,0-1 0-15,0-5-1 16,-8-5 4-16,3-3-6 15,1-8 0-15,2-6 3 16,2-8-3-16,0-5 0 0,0-5-2 16,0-2-11-16,0-4-3 15,0-4-7-15,0 0 8 16,0 0 6-16,0-4-8 16,0-16-114-16,0-10-556 15</inkml:trace>
  <inkml:trace contextRef="#ctx0" brushRef="#br0" timeOffset="389.283">11203 1699 540 0,'0'0'176'16,"0"0"-58"-16,0 0 18 15,0 0-31-15,0 0-54 16,46-72-31-16,-13 62-13 16,15 0-7-16,8 6 0 15,1 4 2-15,-2 0-2 16,-10 4-3-16,-9 12 0 15,-8 5-1-15,-9 6-3 16,-8 4-5-16,-9 8-1 0,-2 5-5 16,-14 1-4-16,-19-3 7 15,-4-1 8-15,-6-6-3 16,8-5 10-16,10-5 4 16,11-3-4-16,11-3-78 15,3-3-89-15,3-8-415 16</inkml:trace>
  <inkml:trace contextRef="#ctx0" brushRef="#br0" timeOffset="1333.969">11965 2002 14 0,'0'0'196'0,"0"0"-102"16,0 0 31-16,0 0 19 16,0 0-28-16,0 0-21 15,3-9-4-15,-3 6-15 16,0 0 16-16,0-1-31 15,0-3-36-15,-3 4-2 16,0 3-1-16,2-2 0 16,-1 2-22-16,2 0-2 0,-1 0-6 15,-4 0-11-15,-4 10 16 16,-1 9 3-16,-5 7 5 16,-2 2-5-16,1 2-6 15,0 1 3-15,2 0-12 16,1-1-9-16,4-5 1 15,7-5 4-15,2-3 11 16,0-6-39-16,2-4 19 16,11-2 7-16,13-5 20 15,5 0 1-15,5 0 27 16,1-7-6-16,-7-9-10 16,-8-4 2-16,-2-4 7 15,-8-4-1-15,-8 0-8 0,-4 2-10 16,0 3-1-1,-12 4-10-15,-12 5-3 0,3 2-8 16,-1 5-3-16,3 4-42 16,8 3-20-16,3 0-97 15,8 0-222-15</inkml:trace>
  <inkml:trace contextRef="#ctx0" brushRef="#br0" timeOffset="1805.018">12350 1934 324 0,'0'0'164'15,"0"0"-34"-15,0 0 0 16,0 0-66-16,0 0-15 15,0 0-8-15,-33-25-22 16,28 25-4-16,0 0-15 16,0 0-3-16,-1 1 0 15,0 7 3-15,-1 4 0 16,-4 0 1-16,4 2 1 16,-2 1-2-16,-1 1-1 0,2 2 0 15,2-1 1 1,1 0-28-16,5 3 6 0,0-1-9 15,13 4-8 1,13 2 28-16,6-2 4 0,-2-3 3 16,-5-2 2-16,-4-6 1 15,-6-1 1-15,-6-6 0 16,-4-2 0-16,-5-2-3 16,0 1 3-16,0-2 55 15,-7 0 18-15,-24 0-24 16,-17 0-49-16,-16-8-11 15,-3-3-59-15,14 3 25 16,21-2-57-16,20 0-114 16</inkml:trace>
  <inkml:trace contextRef="#ctx0" brushRef="#br0" timeOffset="2225.231">12599 1809 326 0,'0'0'64'16,"0"0"66"-16,0 0-58 15,0 0-67-15,0 0-5 0,0 0 0 16,6-8 13-1,-3 8 6-15,0 0-2 0,0 0 16 16,-3 0 20-16,0 0 13 16,0 0 7-16,0 0-24 15,0 0-34-15,0 10-11 16,1 7 8-16,2 3 33 16,2 1 1-16,-4 5-10 15,1 1-11-15,-1 4-1 16,1 4-12-16,1-1-11 15,0-2 2-15,0-1-1 16,0-4 3-16,1-4-5 0,-1-1 0 16,-1-5-3-16,1-3-26 15,-2-4-56-15,-1-6-204 16,0-4-325-16</inkml:trace>
  <inkml:trace contextRef="#ctx0" brushRef="#br0" timeOffset="2450.967">12632 2063 144 0,'0'0'113'0,"0"0"-27"16,0 0 129-16,0 0-55 0,80-4-78 15,-44-4-40-15,0-1-13 16,-2 1-18-16,-7-1-11 16,-11 3-72-16,-11 1-235 15</inkml:trace>
  <inkml:trace contextRef="#ctx0" brushRef="#br0" timeOffset="2864.2">13029 2084 525 0,'0'0'112'15,"0"0"-3"-15,0 0 14 16,0 0-65-16,0 0-10 15,0 0-10-15,16-65 6 16,-16 63-12-16,0 2-3 16,0 0-26-16,0 0-3 15,0 0 0-15,0 0-15 16,0 0-1-16,0 0 0 0,-5 0-16 16,-6 2 10-1,0 6 22-15,-1 2 23 0,3 1-23 16,3 3-6-1,2-2 3-15,1 3 0 0,3-2-1 16,0 3 3-16,0 1-4 16,1-1-3-16,13-1 0 15,7-2 8-15,2-1-2 16,7-2-7-16,3-4-133 16,4-6-175-16</inkml:trace>
  <inkml:trace contextRef="#ctx0" brushRef="#br0" timeOffset="3508.772">13211 2039 186 0,'0'0'3'15,"0"0"2"-15,0 0 150 16,0 0-6-16,0 0-149 16,0 0 5-16,16 0 51 15,-9 0 36-15,1 0-21 16,-2 0-4-16,3-2-12 16,0 2-10-16,1 0-16 0,3 0-22 15,1 0 0 1,5 11 3-16,-5 4-1 0,4 4-8 15,-6 0-1-15,-2 1 0 16,-1-3 8-16,-4 2-2 16,-2-4-6-16,-2-2-15 15,-1-2-28-15,0-3 6 16,0-4 6-16,0-2-8 16,0-2 24-16,0 0 15 15,0 0 12-15,0 0 2 16,0 0 7-16,3 0 54 15,3-14-25-15,3-1-24 16,3-7-2-16,6-5-22 16,1-1 4-16,4-2-7 0,0 0 4 15,0 5-3-15,-5 7 0 16,-4 7-11-16,-1 8 7 16,-3 3 4-16,-1 0-11 15,3 0-15-15,1 13-5 16,1 4 24-16,0 0-3 15,0 0 10-15,-3 0 0 16,-3 0-5-16,-2 0-1 16,-1 2 0-16,-2-2 6 15,-2 0-1-15,1-3-24 16,-2-4-15-16,0-4 14 16,0-2-34-16,0 0 13 15,0-3-107-15,-2-1-283 0</inkml:trace>
  <inkml:trace contextRef="#ctx0" brushRef="#br0" timeOffset="3699.361">13367 1819 237 0,'0'0'281'0,"0"0"-264"15,0 0-8 1,0 0-9-16,0 0 15 0,0 0-15 16,29 36-340-16</inkml:trace>
  <inkml:trace contextRef="#ctx0" brushRef="#br0" timeOffset="4340.072">14034 1933 463 0,'0'0'146'0,"0"0"-22"0,0 0-28 15,0 0-35-15,0 0-12 16,0 0-18-16,-24-24-26 16,15 24-3-16,0 0-2 15,-3 9-2-15,0 7 2 16,3 1 4-16,-2 3 0 15,-3 4-3-15,-4 1 1 16,2 6 2-16,-4-1 1 16,4-2-5-16,3 1-1 15,8-3 0-15,5-3-9 16,0-5-2-16,16-5 1 16,7-4 10-16,4-9 1 15,3 0 16-15,1 0 38 0,-1-14-27 16,-2-3 6-1,-6-7-33-15,-8-5 7 0,-9-5-7 16,-5-3-39-16,-14-1-68 16,-19 2 3-16,-9 6-34 15,2 10-41-15,3 9-155 16</inkml:trace>
  <inkml:trace contextRef="#ctx0" brushRef="#br0" timeOffset="4842.863">14211 1953 273 0,'0'0'280'15,"0"0"-178"-15,0 0-23 16,0 0-3-16,0 0-25 16,0 0-33-16,2-6-18 0,3 6-19 15,5 1 16-15,2 10 3 16,1 1 14-16,2 4 4 15,1 0-15-15,-2 3 2 16,0-1-4-16,-4 1-1 16,-3-2-4-16,-2-1 4 15,-2-4 3-15,-2-4-1 16,2-1-1-16,1-3 0 16,-1-1-1-16,-1-3 0 15,1 0 15-15,3 0 90 16,2-13-3-16,3-6-55 15,1-5-5-15,3-6-23 16,0-3-2-16,6-1-6 16,2 0-11-16,0 4-7 0,1 7-55 15,-2 11-133-15,0 5-275 16</inkml:trace>
  <inkml:trace contextRef="#ctx0" brushRef="#br0" timeOffset="5219.481">14742 2034 289 0,'0'0'163'0,"0"0"-2"15,0 0-29-15,84 0-51 16,-63 0-24-16,-3 0-23 0,-6 0-15 16,-3 0-15-16,-2 0-4 15,-7 0-78-15,0 2-301 16</inkml:trace>
  <inkml:trace contextRef="#ctx0" brushRef="#br0" timeOffset="5377.168">14802 2145 392 0,'0'0'174'0,"0"0"-91"16,0 0-40-16,0 0-43 0,94-7-153 15</inkml:trace>
  <inkml:trace contextRef="#ctx0" brushRef="#br0" timeOffset="7483.656">15542 1584 455 0,'0'0'176'16,"0"0"-86"-16,0 0 40 0,0 0-39 16,0 0-29-16,0 0-20 15,4-22-14-15,-4 22-7 16,0 0-9-16,0 0-4 16,0 0-4-16,0 0-4 15,2 5-7-15,2 12-7 16,7 9 14-16,-2 8-2 15,0 2 11-15,1 3-10 16,-4 0 1-16,-2-5 0 16,-2 1 1-16,-2-4 0 15,0-5 0-15,0-1-1 16,0-7-6-16,0-8-2 0,0-5-31 16,0-1 23-16,0-4-6 15,0 0 22-15,0 0 5 16,0 0 6-16,5 0 0 15,2-10 5-15,3-4-10 16,4-3 1-16,2 0-7 16,1 1 0-16,5 1-5 15,-3 2 4-15,-5 7-6 16,-1 6 7-16,1 0-17 16,9 10 12-16,10 13 5 15,8 4 22-15,-4 2-7 16,-6-8 1-16,-8-3-9 15,-7-4-6-15,-6-6 1 16,1-1 3-16,4-1-3 16,0-5-2-16,6-1-11 0,4-1-9 15,3-16-17-15,1-8-40 16,-1-4 40-16,-7-3-18 16,0-2 2-16,-7 1-1 15,-6 8 13-15,-5 8-9 16,-1 8 27-16,-2 6 9 15,0 3 13-15,0 0 1 16,0 0-26-16,0 0 19 16,0 0 0-16,0 3 7 15,0-3 26-15,0 0 50 0,0 2 22 16,0-2-17 0,0 0-19-16,0 0-24 15,0 0-8-15,1 0-1 0,1 0 5 16,-2 0-9-1,0 0 0-15,1 0-7 0,-1 0 7 16,0 0-13-16,0 0 2 16,0 0-9-16,0 0-3 15,0 0-2-15,0 0 0 16,0 0-1-16,0 0 0 16,0 1-10-16,0 7 7 15,0 6 0-15,0 7 4 16,0 5 0-16,3-1 3 15,0-1-3-15,2-2 1 16,2-3-2-16,2 0 1 0,2-4-5 16,3-2-32-1,-2-4-92-15,3-7-71 0,-1-2 36 16,-1-5-54-16,-9-17-60 16</inkml:trace>
  <inkml:trace contextRef="#ctx0" brushRef="#br0" timeOffset="7663.788">16055 1557 179 0,'0'0'171'0,"0"0"-158"16,0 0 13-16,0 0 78 0,0 0-61 16,0 0 6-16,-6 27-35 15,6-21 16-15,0-3-21 16,4 2-9-16,13-5-2 15,8 0-160-15</inkml:trace>
  <inkml:trace contextRef="#ctx0" brushRef="#br0" timeOffset="8435.902">16540 1538 179 0,'0'0'163'15,"0"0"20"-15,0 0-34 16,0 0-26-16,0 0-27 16,0 0-38-16,0-10-17 15,0 10-8-15,0 0-33 16,0 12-38-16,0 12 38 16,4 6 4-16,4 6 3 0,3 3 0 15,-3 4-5-15,-3-3 4 16,-4 0-6-1,1-2-1-15,-2-6 1 0,0-3 1 16,0-6-1-16,0-6-3 16,3-6 2-16,1-7-6 15,2-3 0-15,-3-1 6 16,3 0 1-16,1 0 26 16,-1-13 49-16,5-8-54 15,-5-4-12-15,-3-3-8 16,-3-5-1-16,0-2 0 15,0 3-8-15,0 3 8 16,0 8 12-16,0 8-11 0,0 8-1 16,0 3-14-16,12 2 3 15,10 0 10-15,9 12 0 16,7 8 0-16,-1-1 2 16,-10-2-2-16,-6 2 1 15,-15-4-9-15,-6 3-4 16,-3 0-6-16,-27-5-28 15,-11-2-25-15,-11-5 6 16,-3-6-6-16,4 0 7 16,8 0 19-16,17 0 46 15,13 0 9-15,12 2-9 16,1 2-8-16,6 3-8 16,30 3 16-16,17 7 67 0,15 2 25 15,3-2-61-15,-8-3-30 16,-8-3-1-16,-10-2 12 15,-6 1-12-15,-8 0-54 16,-13-3-90-16,-15-7-474 16</inkml:trace>
  <inkml:trace contextRef="#ctx0" brushRef="#br0" timeOffset="8876.726">17060 1930 129 0,'0'0'466'16,"0"0"-337"-16,0 0 11 15,0 0-17-15,82-59-62 16,-61 46-29-16,-1 3-3 15,-10 0-9-15,-3 3 0 16,-5 0 0-16,-2 1-20 16,0-4 0-16,-9-2-12 15,-15 1-23-15,-7 1 10 16,-6 4 3-16,4 6 0 0,9 0 20 16,9 3 1-1,7 13-23-15,5 1 11 0,3 2 4 16,0 2 9-16,0 1 2 15,8 0 22-15,6-1-8 16,3-1-16-16,4-3 7 16,0-3-3-16,0-2-4 15,1-5 2-15,5-3-2 16,-1-4-29-16,5 0-17 16,1 0-88-16,-3-16-50 15,-2-8-268-15</inkml:trace>
  <inkml:trace contextRef="#ctx0" brushRef="#br0" timeOffset="9134.738">17366 1564 147 0,'0'0'135'16,"0"0"-39"-16,0 0 15 15,0 0 44-15,0 0-46 16,0 105-26-16,5-65-2 16,1 3-37-16,1 2-11 15,2 0-6-15,-2-3-20 16,7-4-5-16,-1-6-2 0,6-3 0 16,0-7-81-1,-3-8-121-15,-10-10-472 0</inkml:trace>
  <inkml:trace contextRef="#ctx0" brushRef="#br0" timeOffset="36069.245">17654 1806 88 0,'0'0'124'16,"0"0"-42"-16,0 0 24 16,0 0-27-16,0 0-31 15,0 0-19-15,0 0-15 16,0 0-12-16,-3-10 2 15,3 10 3-15,0 0 33 16,0 0 27-16,0 0-13 16,0 0-2-16,0 0-3 0,0-2 7 15,0 2-1 1,0-2 2-16,0 2 1 0,0 0-2 16,0 0-14-16,0 0-13 15,0 0-7-15,0 0-4 16,0 0-11-16,0 0-7 15,0 0-1-15,0 0-4 16,0 0 2-16,0 0-1 16,0 0-1-16,0 0 2 15,0 9-5-15,0 8 8 16,0 3 3-16,0 2-3 16,0 2 0-16,0-2-2 15,-1-1-13-15,1-4 10 16,-2-2-1-16,2-4-7 15,0-1-2-15,0-5-9 16,0 0-8-16,0-2-74 0,0-3-134 16,-4 0-492-16</inkml:trace>
  <inkml:trace contextRef="#ctx0" brushRef="#br0" timeOffset="37073.24">17939 1485 320 0,'0'0'207'0,"0"0"-76"16,0 0-12-16,0 0-25 0,0 0-37 15,0 0 6 1,3-25-14-16,-3 24-16 0,0 1-10 16,0 0-8-16,0 0-14 15,0 0-1-15,0 0-6 16,0 0 2-16,0 0-5 15,0 5-13-15,0 12 3 16,0 8 19-16,0 6 4 16,-3 2-4-16,-3 0 1 15,0-4 8-15,0-1-7 16,3-3 0-16,2-3 1 16,1 0-3-16,0-5-3 15,0 0 2-15,0-3 1 16,0 0-11-16,3-6 7 15,-2-2 0-15,1-2-3 16,-2-4 6-16,1 0 0 0,-1 0 1 16,0 0 2-16,3 0 8 15,-3 0 1-15,1 0 29 16,-1 0 10-16,2-10-15 16,-2-3-27-16,3-5-5 15,1 1-3-15,2 0-1 16,3 0-2-16,5 2-10 15,2 6 1-15,3 4 12 16,1 5 3-16,-4 0-3 16,-1 2-8-16,-4 10-3 15,-2 5-6-15,-1-2 5 16,-3 2 2-16,-2-2-1 16,-2-1 6-16,1 2 0 0,-2-3 1 15,1-1 2-15,3 0 1 16,-1-3-13-16,1 1-20 15,2-2-19-15,4-1-15 16,2 3-26-16,3-3-22 16,-1 1-31-16,2-5-161 15</inkml:trace>
  <inkml:trace contextRef="#ctx0" brushRef="#br0" timeOffset="37600.081">18307 1734 155 0,'0'0'69'0,"0"0"49"16,0 0 10-16,0 0-18 15,0 0 0 1,0 0-36-16,12-44-41 0,-12 44-9 16,0 0-6-16,0 0-3 15,0 0-3-15,0 0 20 16,0 0-6-16,0 0-4 15,0 0-9-15,0 0-2 16,0 0-4-16,0 0-5 16,0 0-2-16,-4 2-7 15,-2 6 7-15,-2 5 2 16,1 0-1-16,0-1 1 0,1 1 0 16,-1 1-2-16,4 1-5 15,-3 2-5-15,5 0-1 16,-1 2-7-16,2-5-1 15,0-1-1-15,0-4 2 16,6-1-4-16,5-1 10 16,2-3 10-16,4-3 2 15,4-1-5-15,-2 0 10 16,3 0 15-16,-4-9 50 16,-4-4-44-16,-7-2 6 15,-3-4 22-15,-4-5-28 16,0 0-16-16,-4-1-10 15,-11 3 1-15,-1 5-1 16,1 8 0-16,3 2 0 0,3 7 0 16,3 0-54-16,6 8-64 15,0 9 11-15,6 2-67 16,24-2-192-16</inkml:trace>
  <inkml:trace contextRef="#ctx0" brushRef="#br0" timeOffset="38117.59">18743 1722 254 0,'0'0'176'16,"0"0"-45"-16,0 0-4 16,0 0-50-16,0 0-22 15,0 0-6-15,-18-8-26 16,5 7-7-16,2 1 17 16,-1 0-10-16,2 0-8 15,2 0-14-15,2 0-1 16,0 6-3-16,3 2-6 0,-2 1 9 15,3 3-1 1,-1 0 1-16,1 0 4 0,1-1-4 16,1 2 0-16,-2-1-7 15,2-1-3-15,0-2-13 16,0-2 7-16,0 0-2 16,10-1 5-16,6-2 10 15,4 2-3-15,5-2 12 16,0-2 12-16,-1-2-17 15,-7 0 9-15,-8 0 5 16,-4 0 1-16,-5-7 59 16,0-6-30-16,0-4-32 15,0-4-9-15,-14-5 0 16,0-2-8-16,3 0-22 16,11-1-114-16,0 0-216 0</inkml:trace>
  <inkml:trace contextRef="#ctx0" brushRef="#br0" timeOffset="38769.8">19283 1417 135 0,'0'0'163'0,"0"0"-58"16,0 0-42-16,0 0-8 15,0 0-18-15,0 0-8 0,4-3-1 16,-4 8-11 0,2 7 8-16,2 3-1 0,-3 4-9 15,1 3-11-15,-2 2 6 16,0 4-9-16,0 4 2 15,0 4 15-15,-2 3 33 16,1 0-39-16,1-2 3 16,0-1 11-16,0-5-18 15,0-2-5-15,9-6 1 16,-3-4-1-16,-1-5-1 16,-1-7-2-16,-2-4 0 15,-2-1 0-15,0-2 9 16,0 0 9-16,-5-6 90 0,-15-17-28 15,-9-7-68 1,-10-5-11-16,-3-2 6 0,0 1-1 16,2 5-5-16,11 8 5 15,10 7-5-15,9 12-1 16,7 4-2-16,3 17-11 16,0 21-23-16,0 15 12 15,0 10 9-15,2-1-49 16,6-7-130-16</inkml:trace>
  <inkml:trace contextRef="#ctx0" brushRef="#br0" timeOffset="53301.187">19329 1676 327 0,'0'0'265'16,"0"0"-145"-16,0 0 19 15,0 0-34-15,0 0-26 16,0 0-20-16,0 0-21 16,0 0-10-16,0-35-13 0,0 31-2 15,0 1-8 1,0-1 2-16,0 1-1 0,0 0-4 16,-2-1 2-1,-1-3-1-15,-2 1-2 0,0-3 4 16,-2 2-2-16,-1 0-3 15,-4 0 0-15,2 3-5 16,-2 0 5-16,3 2 6 16,1 2-3-16,1 0-3 15,-2 0 2-15,-3 0-2 16,0 7-5-16,2 3 2 16,4-4 3-16,0 2-2 15,0 2-4-15,0 3 5 16,-3 1-2-16,-2 2-3 0,1-2 4 15,-3 0-2 1,1-1 1-16,0-3-1 0,1 0-1 16,5-3 4-16,0 1-3 15,5-1-4-15,-1 0-12 16,2 0-11-16,0 0 4 16,6 1-1-16,9-2 22 15,5-2-1-15,3 0 7 16,3-4 10-16,-4 0-2 15,1 0-5-15,-7 0-3 16,-4 0 0-16,-3-5 0 16,-3-4 15-16,1-3 14 15,-2-5 7-15,-4-4-15 16,1-7 6-16,-2-1-9 0,0-9-15 16,0-1 7-16,0-5-4 15,1-7-2-15,5-7-2 16,6-2-2-16,0 0 1 15,0 14-1-15,1 13 3 16,-4 15-2-16,-4 8 7 16,-2 3-6-16,-3 3 0 15,0 0 1-15,0 2-2 16,0 0 1-16,0 2-2 16,0 0-9-16,-1 0-4 15,-6 0 4-15,-3 7 9 0,-3 7 7 16,1 4-7-1,2-2-5-15,6 4 3 0,4 4-8 16,0 0 10-16,0 3 1 16,0 2-1-16,0 4 0 15,0 6-2-15,0 7 2 16,0 3-11-16,0-1 4 16,-7-1-15-16,-2-3-10 15,1-4-29-15,7-7-67 16,1-6-29-16,1-6 105 15,19-8-9-15,8-4-41 16,7-8-83-16</inkml:trace>
  <inkml:trace contextRef="#ctx0" brushRef="#br0" timeOffset="53785.187">19762 1584 383 0,'0'0'157'0,"0"0"-26"16,0 0 18-16,0 0-23 0,0 0-45 16,0 0-25-16,3-13-34 15,-3 13-9-15,0 0-12 16,0 0 0-16,1 0 6 16,-1 0-7-16,2 0-7 15,1 0-6-15,4 0-1 16,5 3 14-16,10 9 13 15,6 6-13-15,7 5 6 16,4 4-6-16,0 2 0 16,1 4-1-16,-3-3 3 15,-1-5-2-15,-2-4 3 0,-4-3-3 16,-8-7-2-16,-5-2-36 16,-7-4-44-16,-4-2-6 15,-3-3-25-15,0 0 10 16,-3-10 19-16,0-8-215 15,0-6 59-15</inkml:trace>
  <inkml:trace contextRef="#ctx0" brushRef="#br0" timeOffset="54358.18">20127 1589 328 0,'0'0'194'0,"0"0"-51"16,0 0-28-16,0 0-40 15,0 0-1-15,0 0 7 16,-39-22-18-16,35 19-31 16,-4 1-7-16,4 2-13 15,-4 0-10-15,-1 0-2 16,-5 0-5-16,-2 9 4 16,-4 9-1-16,2 1-5 15,1 3-6-15,0 2-15 16,-2-2 1-16,-4 1 0 15,-7-3-27-15,-3 0 14 16,-1-4-11-16,1-2-26 16,6-3 4-16,9-3-1 15,9-4 20-15,5-4-6 16,4 0-3-16,0 0 60 0,0 0 3 16,6-10 76-16,13-12-40 15,5-4-8-15,4-6-5 16,4-2-1-16,-1-2 4 15,-3 2-1-15,-2 0 10 16,-9 8-4-16,-4 3 12 16,-9 6 30-16,-4 6-29 15,0 1-10-15,0 6 7 16,0 1-15-16,0 3-7 16,0 0-1-16,0 0-18 15,0 7-2-15,2 16-20 16,11 11 22-16,2 2 3 15,1 2-1-15,-2-2-2 16,0-4-1-16,-3-3-6 0,-2 1-14 16,1-5 4-16,-2-5-74 15,1-1 54-15,4-7-45 16,4-4-71-16,5-6-294 16</inkml:trace>
  <inkml:trace contextRef="#ctx0" brushRef="#br0" timeOffset="54911.182">20603 1213 135 0,'0'0'234'0,"0"0"-116"16,0 0-16-16,0 0-38 16,0 0-38-16,0 0-10 15,0-2 8-15,0 2 26 16,0 0-22-16,0 0-1 16,0 10-6-16,-2 0 2 15,2 8 1-15,0 5-10 16,0 10 6-16,0 4-1 15,3 2-7-15,6 2 5 16,2-5-8-16,2-5 5 16,-4 0-2-16,-1-8-9 0,-3 1-1 15,-2-2 0 1,-1-3 0-16,-2-1-2 0,1-3 0 16,1 0-1-16,-1-6-31 15,1-1-20-15,-2-4-46 16,3-1 0-16,-2-3-54 15,-1 0-148-15</inkml:trace>
  <inkml:trace contextRef="#ctx0" brushRef="#br0" timeOffset="55310.18">20554 1206 292 0,'0'0'173'16,"0"0"-79"-16,0 0 34 15,0 0-48-15,0 0-25 16,0 0 6-16,0 0-42 16,7-31-12-16,5 26 5 15,3-1-5-15,9 2 1 16,6 4-5-16,1 0-3 15,2 5-1-15,-5 10-11 16,-3 4 10-16,-8 3 0 16,-2 1-8-16,-9 4-5 15,-5 3 0-15,-1 2-6 0,-1-1 12 16,-16 0 1-16,-2-5 7 16,-2-5 1-16,6-5 10 15,-1-1-7 1,1-1-2-16,-2 0 5 0,2 0-6 15,1-1 0-15,2-2-51 16,1 1-166-16,5-3-294 16</inkml:trace>
  <inkml:trace contextRef="#ctx0" brushRef="#br0" timeOffset="55955.181">20925 1459 352 0,'0'0'98'16,"0"0"-14"-16,0 0 46 15,0 0-37-15,0 0-41 16,0 0-17-16,24-8 28 16,-3 8-19-16,2 0-15 0,0 7-20 15,1 7-9 1,-5 1-3-16,-5 4-1 0,-7-2-3 16,-4 3-10-1,-3 1-9-15,0-1 6 0,0-1-24 16,-7-1 23-16,2-4 5 15,2-3-1-15,3-3 13 16,0-3-3-16,0-5 7 16,0 0 1-16,0 0 12 15,2 0 16-15,8-3 19 16,8-14 19-16,3-7-53 16,0-2-7-16,0-3-7 15,-2 0 3-15,-1 4-3 16,-2 6 8-16,-4 5-8 0,0 5-1 15,-4 5-1 1,-2 3-3-16,3 1-2 0,2 0-1 16,2 3-8-16,4 8 12 15,-2 1-1-15,2 1 5 16,-1 4 1-16,2-1 1 16,-1 1-2-16,-1-1-3 15,-4-3-3-15,-3 0 6 16,-5-2-1-16,-2-4-16 15,-2 0 1-15,0 1-10 16,0-4 6-16,0-1-8 16,0 4 8-16,-8-7-18 15,-4 0-145-15</inkml:trace>
  <inkml:trace contextRef="#ctx0" brushRef="#br0" timeOffset="56166.181">21220 1231 372 0,'0'0'110'16,"0"0"-84"-16,0 0-13 16,0 0 29-16,0 0-35 15,0 0-4-15,6 19-3 0,5-6-3 16,7 3 2-1,7-1-60-15,11 1-302 0</inkml:trace>
  <inkml:trace contextRef="#ctx0" brushRef="#br0" timeOffset="56601.186">21702 1406 214 0,'0'0'84'0,"0"0"31"0,0 0 6 15,0 0-56 1,0 0-22-16,0 0-10 0,-82-4-23 16,78 13 5-16,-2 4 29 15,-1 1-7-15,3 1-16 16,-2 0-10-16,5-1-7 15,-1 1-3-15,2-1 1 16,0 1-2-16,0-1-4 16,0 1 1-16,9-3 1 15,3-2 2-15,0-3 9 16,1-2-3-16,-2-5 22 16,0 0 18-16,0 0 31 15,1-2 2-15,1-12-17 16,-3-2-41-16,-4-4-2 0,-5-8-15 15,-1-3-4 1,0-3-4-16,-7 1-2 0,-7 2-13 16,-1 10-9-16,5 15-39 15,5 6-78-15,5 21-84 16,0 13-60-16</inkml:trace>
  <inkml:trace contextRef="#ctx0" brushRef="#br0" timeOffset="57171.19">21923 1406 267 0,'0'0'174'15,"0"0"10"-15,0 0-47 16,0 0-54-16,0 0 7 16,0 0-40-16,-25-62-27 15,25 60-10-15,0 2-3 16,0 0-10-16,8 0-11 0,10 0 11 15,9 13 5-15,5 3-1 16,-1 2 0-16,-9 1-8 16,-8-1 4-16,-9 0-14 15,-3 0-4-15,-2 0 8 16,0 0-4-16,0-1 7 16,-7-6 0-16,2 0 5 15,2-6 1-15,3 0-10 16,0-2 2-16,0-2-2 15,0-1-2-15,0 0 13 16,0 0 25-16,0 0 52 16,6-6 11-16,4-11-19 0,1-7-41 15,-3-8-11 1,-2-6-13-16,-2-7-3 0,-4 3 0 16,0 1 1-16,0 12 4 15,0 12-6-15,0 9-2 16,0 8-23-16,0 0-125 15,3 17-114-15,3 8-22 16</inkml:trace>
  <inkml:trace contextRef="#ctx0" brushRef="#br0" timeOffset="58211.18">20767 1833 238 0,'0'0'105'0,"0"0"27"15,0 0 13-15,0 0-31 16,0 0-27-16,0 0-15 16,0 0-5-16,-30 2 16 15,30-2-20-15,0 0-31 16,0 0-17-16,0 0-15 0,0 0-3 15,13 0-5 1,17-2 8-16,18-1 11 0,18 3-11 16,16-2-3-16,4 1-15 15,-1-2-19-15,-7 0 21 16,-12-2 5-16,-11-1 2 16,-14 1 7-16,-11-1 4 15,-10-1 1-15,-9 4-1 16,-5 0 8-16,-4 2 5 15,-2-1-2-15,0 2 2 16,0 0-10-16,0 0-5 16,0 0-5-16,0 0-25 15,-2 0-130-15,-9 6-219 0</inkml:trace>
  <inkml:trace contextRef="#ctx0" brushRef="#br0" timeOffset="58654.192">20758 2044 62 0,'0'0'338'16,"0"0"-191"-16,0 0-48 16,0 0-24-16,0 0-15 15,0 0-21-15,-2-5-38 16,2 5-1-16,8 0-20 15,19 0 20-15,16 0 13 16,18 0 34-16,20 0-35 16,5 0 7-16,2 0-18 0,-9 0-2 15,-14 0-1 1,-15 0-18-16,-18-2-6 0,-16 1 17 16,-12 1-5-16,-4 0-38 15,-1 0 1-15,-22 0-47 16,-9 0-54-16,-6 0-73 15</inkml:trace>
  <inkml:trace contextRef="#ctx0" brushRef="#br0" timeOffset="67061.179">20746 1489 211 0,'0'0'126'0,"0"0"-98"15,0 0-18-15,0 0 15 16,0 0-8-16,0 0-12 16,0 0-4-16,-42 0 5 15,36 0 17-15,3 0 3 0,0 0-9 16,3 0-6-16,-1 0-4 15,1 0 2-15,-2 0 4 16,1 0 0-16,-3 0 4 16,-1 0 6-16,2 0 4 15,0 0 6-15,0 3-1 16,1-3-4-16,1 0-14 16,-1 0-5-16,2 0 2 15,0 0 14-15,0 0 8 16,0 0-6-16,0 0-19 15,0 0-8-15,0 0-2 16,11 0 0-16,11 0 2 16,14 0 21-16,15 0-5 0,7 0-9 15,1 0 6 1,4-7-10-16,-5 0 26 0,2-1-21 16,-5 0 9-1,2-3-15-15,-3-2 24 0,-5 0-15 16,-4 2-4-16,-9 2-2 15,-8 4-5-15,-7 2 2 16,-6 1-2-16,-1-1 3 16,-1 2-3-16,0-1 0 15,3-2 0-15,4 2 0 16,-1-1 0-16,-3-1-3 16,-3 4 1-16,-3 0 2 15,-4 0 0-15,-3 0 2 16,-3 0-2-16,0 0-13 15,0 0-36-15,0 0-47 16,-15 13-51-16,-11 3 63 0,-10 1-282 16</inkml:trace>
  <inkml:trace contextRef="#ctx0" brushRef="#br0" timeOffset="67511.182">20924 1610 226 0,'0'0'43'0,"0"0"39"16,0 0 58-16,0 0-43 15,0 0-30-15,0 0-13 16,36 0-17-16,-3 3-11 16,17 2-13-16,17 0-1 15,12-1-3-15,9-1 2 0,3-3-6 16,-5 0-3-16,-8 0 10 15,-15 0-9 1,-16 0 0-16,-15-3 1 0,-16 0-2 16,-8 2 7-16,-7 1 15 15,-1 0 6-15,0-2 0 16,0 1-12-16,-1-2-18 16,-6 1-18-16,3 2-20 15,3 0-64-15,1 0-278 16</inkml:trace>
  <inkml:trace contextRef="#ctx0" brushRef="#br0" timeOffset="70706.218">14064 2680 242 0,'0'0'177'0,"0"0"-80"16,0 0 24-16,0 0-34 15,0 0-8-15,0 0-1 0,-14-27-33 16,14 27-20-16,0 0-4 15,0 0 0-15,0 0-1 16,0 0 12-16,0 0 12 16,0-2 7-16,0 2-6 15,0 0-1-15,0 0-9 16,0 0-10-16,0 0-5 16,0 0-11-16,0 0 0 15,0 0-9-15,0 0-7 16,0 0-1-16,0 0-5 15,0 9-1-15,3 13 13 16,5 9 1-16,-1 6 2 16,0 6-1-16,-5 0-2 0,-2 1 3 15,0-5-3 1,0-3 1-16,-6-4-12 0,-4-5 8 16,2-4-7-1,2-4-2-15,3-5-2 0,3-5 8 16,0-4-8-16,0-5 2 15,0 0 5-15,0 0-3 16,9 0-17-16,9-8 6 16,2-6-122-16,-3-6-137 15,-12 1-372-15</inkml:trace>
  <inkml:trace contextRef="#ctx0" brushRef="#br0" timeOffset="71060.183">14029 2638 313 0,'0'0'200'0,"0"0"-155"16,0 0 79-16,0 0 6 15,0 0-53-15,0 0-9 16,21-39-10-16,-18 38-27 15,3 1-27-15,10 0-4 16,10 0-5-16,7 1-2 16,4 10 7-16,-1 3 0 15,-5 0-1-15,-7 5-3 0,-6 1-10 16,-9 7 3 0,-9-1-10-16,-2 4 9 0,-25-4-25 15,-7-3 31-15,-9-2 4 16,0-7-13-16,8-2 15 15,12-4 0-15,15-1-8 16,8 0-93-16,3-2-268 16</inkml:trace>
  <inkml:trace contextRef="#ctx0" brushRef="#br0" timeOffset="71592.182">14666 2767 254 0,'0'0'194'0,"0"0"-72"16,0 0-21-16,0 0 1 15,0 0-24-15,0 0-26 16,-6-40-18-16,0 36 13 16,0 2 9-16,4 2-30 0,0 0 3 15,1 0-29 1,-2 0-13-16,-2 0-14 0,-3 9 27 16,-2 7 18-16,-3 4-7 15,-1 0-11-15,1 4 6 16,1 1-6-16,2-1-3 15,2 2 0-15,2-3 3 16,6-5-26-16,0-2-6 16,0-5 13-16,3-1 13 15,10-5-4-15,7 0 10 16,8-5 2-16,5 0 9 16,7-6 6-16,-4-8-10 15,-8 0-2-15,-8 0-3 16,-13-3 15-16,-7 0 5 0,0-3-15 15,-24-1-7 1,-13-2-19-16,-9 2-17 0,-2 4-10 16,12 5-24-16,15 6 15 15,16 4-7-15,5-1-186 16</inkml:trace>
  <inkml:trace contextRef="#ctx0" brushRef="#br0" timeOffset="72085.183">15115 2635 513 0,'0'0'57'0,"0"0"76"16,0 0 4-16,0 0-69 15,0 0-9-15,0 0-34 16,-30-73-1-16,24 70-22 16,-4 3 14-16,0 0-12 15,-4 0-2-15,-2 10-2 0,1 5-1 16,-5 3 1-1,3 0 0-15,2 3-4 0,0 1 2 16,6-1-1-16,6 0-8 16,3-3-21-16,4 3-3 15,20 2 23-15,6-1 10 16,-2 2 2-16,-6-2-3 16,-6-4-1-16,-10-2-1 15,-5-2 4-15,-1-3-9 16,0 0 4-16,-6-4 4 15,-8-2 2-15,-6-1 25 16,-4-4-8-16,-3 0-17 16,0 0-12-16,5-7-17 0,4-5-112 15,10-5-191-15</inkml:trace>
  <inkml:trace contextRef="#ctx0" brushRef="#br0" timeOffset="72439.185">15236 2542 482 0,'0'0'138'16,"0"0"-37"-16,0 0 60 0,0 0-51 15,0 0-46 1,0 0-48-16,0-11-16 0,0 14-34 16,0 15 15-16,0 8 19 15,2 2 7-15,1 1 2 16,1 1 6-16,-1 1-7 16,-3 3-8-16,0-1 1 15,0 0 0-15,0-4-1 16,0 1 2-16,-4-4 5 15,2-2-4-15,2-1-3 16,0-6-42-16,0-4-140 16,8-9-465-16</inkml:trace>
  <inkml:trace contextRef="#ctx0" brushRef="#br0" timeOffset="72657.18">15270 2852 479 0,'0'0'135'0,"0"0"-106"16,0 0 51-16,0 0-3 16,87-34-23-16,-65 25-26 15,-5 0-14-15,-1 2-2 0,-2-2-12 16,0 4-40-1,-2 2-290-15</inkml:trace>
  <inkml:trace contextRef="#ctx0" brushRef="#br0" timeOffset="72993.18">15654 2784 634 0,'0'0'91'16,"0"0"43"-16,0 0-44 0,0 0-21 15,0 0-20 1,0 0-49-16,3-49 4 0,0 49 6 16,-2 0 14-16,-1 0-6 15,0 0-18-15,0 0-5 16,-1 0-18-16,-8 8-40 15,-2 4 63-15,1 5 5 16,1 0 4-16,0 2-9 16,8-2-1-16,1 0-9 15,0-2 4-15,13-2-3 16,14 0 8-16,8-4-1 16,13-3-24-16,3-6-281 15</inkml:trace>
  <inkml:trace contextRef="#ctx0" brushRef="#br0" timeOffset="73633.186">15934 2692 191 0,'0'0'34'0,"0"0"62"16,0 0 20-16,0 0-55 16,0 0 1-16,0 0-35 0,-7-5-6 15,7 5 29 1,0-2 15-16,0 2-15 16,0 0-32-16,0 0-14 0,6 0 1 15,7 0 58-15,8 0-8 16,1 9-20-16,6 6-9 15,1 2-13-15,-6 0-7 16,-3 0 0-16,-4-3-2 16,-3 0-4-16,-4-2-6 15,-1 1 0-15,-5-1 3 16,-1 1 1-16,-2-4 0 16,0 1 2-16,0 1 2 15,0-5 8-15,0 0-7 0,0-3-6 16,0-3-13-16,0 0 16 15,0 0 6-15,7-5 27 16,4-14 34-16,7-7-54 16,4-4-13-16,1-1 2 15,2-1-8-15,-1 5 6 16,-7 8 0-16,-6 7 0 16,-5 10 1-16,-1 2-2 15,5 0-32-15,2 11 16 16,0 7 0-16,1 5 6 15,-2 0 5-15,-2 3 4 16,1-4 2-16,-2-2 6 16,-2-4-5-16,-3-5-1 0,0-2 0 15,-3-6-17 1,2-1-24-16,-2-2 5 0,0 0 14 16,0 0-21-16,-2-8-85 15,-15-13-393-15</inkml:trace>
  <inkml:trace contextRef="#ctx0" brushRef="#br0" timeOffset="73812.181">16094 2561 439 0,'0'0'88'0,"0"0"-35"0,0 0-6 15,0 0-30 1,0 0-17-16,0 0-93 0,63 20-216 16</inkml:trace>
  <inkml:trace contextRef="#ctx0" brushRef="#br0" timeOffset="74246.176">16516 2723 110 0,'0'0'459'0,"0"0"-357"0,0 0-33 16,0 0-6-16,0 0-13 15,0 0-20-15,-3 0-19 16,1 0 6-16,2 0-16 15,-3 0-1-15,2 4-3 16,-2 7 3-16,-2 1 1 16,-2 5 6-16,1 4-6 15,2 4 1-15,0 4-2 16,4-1 2-16,0-3 3 16,4-3 15-16,8-5-9 15,1-5-7-15,3-5-3 0,4-2 11 16,5-5 41-1,0 0-19-15,-2 0-15 0,-4-5-11 16,-5-10 0-16,-6-6-1 16,-5-4-7-16,-3-4-6 15,-3-2-25-15,-17 1-29 16,-7 5-2-16,-1 11 22 16,1 8-81-16,9 6-165 15</inkml:trace>
  <inkml:trace contextRef="#ctx0" brushRef="#br0" timeOffset="74675.181">16705 2780 491 0,'0'0'125'0,"0"0"-27"16,0 0-9-16,0 0-15 16,0 0-41-16,0 0-26 15,87 18-3-15,-68 2-4 16,-5 1-2-16,-1 2 2 0,-4-2 1 15,-3-4-1 1,-3-3-4-16,-3-4 4 0,0-5 0 16,0-3 0-16,0-2 0 15,0 0 11-15,0 0-2 16,0 0 15-16,3 0 48 16,3-2-10-16,3-13-41 15,6-4-21-15,6-5 0 16,4-5 7-16,-1 0-7 15,-2-5-60-15,-1-1-101 16,-2 7-262-16</inkml:trace>
  <inkml:trace contextRef="#ctx0" brushRef="#br0" timeOffset="76945.177">18700 2508 16 0,'0'0'113'16,"0"0"-41"-16,0 0-21 15,0 0-32-15,0 0-3 16,0 0 53-16,-3-5 33 16,3 3-33-16,0 2-9 15,0 0 12-15,0 0 5 16,0 0-9-16,0 0-9 15,0 0-5-15,0 0-11 16,0 0-26-16,-2 0-17 16,-1 0-4-16,-2 0 0 0,-3 17 4 15,-4 7 0 1,-6 3 1-16,-2 3 0 0,-7 2 1 16,-2 4-1-16,-6-1 3 15,-3 1-8-15,-1-3 1 16,2-4-8-16,4-4-14 15,-2-4-8-15,1-8 12 16,-1-2-14-16,-6-6-8 16,-1-5 41-16,1 0 2 15,5-1 2-15,8-14 11 16,8-5 31-16,8-6 14 16,6-2-43-16,5-2-11 15,1-4 2-15,0 5 1 16,13 4-1-16,8 4-4 0,1 5-2 15,3 6 0 1,1 4 0-16,1 6 0 0,-2 0 0 16,-2 7-5-16,-4 15-5 15,-4 8 6-15,0 4 2 16,-2 3 2-16,1 1 6 16,1-4-6-16,-2-6 2 15,5-2 1-15,1-8-3 16,1-1 0-16,2-8-2 15,2-1 4-15,1-4-5 16,-1-4-1-16,2 0-91 16,-1 0-78-16,-4-2-135 15</inkml:trace>
  <inkml:trace contextRef="#ctx0" brushRef="#br0" timeOffset="77892.183">19067 2931 212 0,'0'0'389'16,"0"0"-227"-16,0 0-17 15,0 0-40-15,29-96-35 16,-21 61-37-16,-1 1-5 15,-5-3-10-15,-2 2-15 16,0-1 1-16,-14 2-3 16,-1 2-1-16,-2 5 1 15,1 4-1-15,5 9 6 16,3 9-6-16,5 4 0 16,0 1-2-16,-1 0-25 15,-7 5-20-15,-2 13 29 16,-6 6 18-16,-1 5 1 0,-2 0-1 15,1-1 1 1,4-3-1-16,1 1 0 0,5-2-1 16,3-2 1-16,3 2-1 15,5-2-7-15,0 0 4 16,0 2-1-16,16 2 1 16,4-1 1-16,5-1 3 15,7-2-2-15,5-4-23 16,5-5-27-16,8-7-28 15,3-6-27-15,0 0-40 16,-4 0-23-16,-8-10-92 16,-7-7 135-16,-4-5 106 0,-6-2 21 15,-5-6 56 1,-5 4 23-16,-7-3-7 16,-4 5 74-16,-3 7-31 0,0 4-29 15,0 7 6-15,0 5-28 16,0 1-31-16,0 0-33 15,0 1-18-15,0 13 18 16,0 8 7-16,0 0 26 16,0-1-10-16,0-1-9 15,0-2-5-15,0-3-8 16,0 1 1-16,7-5-2 16,2-1 0-16,5-5-15 15,4-1-45-15,2-4-104 0,0-4-365 16</inkml:trace>
  <inkml:trace contextRef="#ctx0" brushRef="#br0" timeOffset="78066.181">19317 2605 496 0,'0'0'141'15,"0"0"-78"-15,0 0-11 16,0 0 22-16,0 0-35 15,0 0-39-15,6-2-22 16,15 13-2-16,15-8-152 0</inkml:trace>
  <inkml:trace contextRef="#ctx0" brushRef="#br0" timeOffset="78724.185">19768 2559 298 0,'0'0'419'16,"0"0"-356"-16,0 0-34 16,0 0-14-16,0 0-15 15,0 0 1-15,-3 42 33 16,3-13-3-16,1 4-4 0,5 3 13 15,1 3 15 1,-1-5-24-16,0-3-22 0,0-1 14 16,-1-6-7-16,1-4-14 15,-5-6 2-15,2-5 1 16,-1-2-3-16,1-3-2 16,0-4-6-16,1 0-32 15,4 0 3-15,2-4 35 16,-1-12 14-16,3-1-14 15,-2-1-4-15,-2 0 4 16,-2-2 2-16,1-4 1 16,1-3-3-16,-2-2 3 15,3 1 20-15,0 5-7 16,1 6 6-16,1 4-1 16,-1 7-17-16,2 3-4 0,-2 3 0 15,4 0-7-15,-1 7 1 16,2 13-1-16,-6 2 1 15,-3 4-8-15,-4 1 11 16,-2-1-33-16,0-3-47 16,-13-2-1-16,-4-2-28 15,-1-2 22-15,0-4 22 16,2-2-14-16,5-3-26 16,3-2 108-16,5-2 20 15,3-2-17-15,0 3 30 16,0-2-6-16,0 3 27 15,11 1 21-15,7 3-2 0,4 1 5 16,8 2-26-16,6-1-21 16,1 1-6-16,2-1-25 15,1-6-22-15,0-1-77 16,-4-5-239-16</inkml:trace>
  <inkml:trace contextRef="#ctx0" brushRef="#br0" timeOffset="79205.183">20331 2953 370 0,'0'0'132'0,"0"0"-23"16,0 0 28-16,0 0-26 15,85-56-29-15,-64 39-38 16,-3 0-4-16,-9 1 0 16,-9 2-16-16,0 3-24 15,-1 2-9-15,-20 2-9 16,-5 4-6-16,-9 2 19 16,-1 1-12-16,0 0-1 15,8 0 6-15,7 0 11 16,7 6-1-16,7 1-10 15,2 3-5-15,5 1-4 16,0 3 10-16,0 4-1 0,3-1 11 16,5 0 0-16,-4-2 1 15,-1 2-20-15,-3-3-5 16,0 1 14-16,0 2 6 16,0 0 5-16,2-1 0 15,5-3-2-15,5-2-15 16,2-5 17-16,5-1 0 15,6-5 28-15,5 0 46 16,3 0-52-16,1-5-22 16,1-7-43-16,-1-6-176 15,-1-3-361-15</inkml:trace>
  <inkml:trace contextRef="#ctx0" brushRef="#br0" timeOffset="79773.182">20720 2813 274 0,'0'0'115'16,"0"0"23"-16,0 0-20 15,0 0-59-15,0 0-9 16,0 0-9-16,10-86 14 16,-10 60-30-16,1-2 9 15,-1-2 9-15,0 1-16 16,0-4 1-16,0 1-16 15,-1 6 30-15,-1 6-15 16,0 7-4-16,1 7-5 16,1 6-16-16,-2 0-2 0,2 0-11 15,0 14-10 1,0 8 5-16,-1 6 16 0,-1 3 1 16,-2-1-1-16,1-2 0 15,0 2 0-15,0-1 0 16,-3 2 3-16,3 4-2 15,2 1-1-15,1-1 1 16,0 1-2-16,6-3 0 16,11-4 1-16,2-5-5 15,1-6 2-15,-1-3-1 16,-2-5-2-16,4-3-1 16,4-3-1-16,5-4-38 15,6 0-64-15,3-9-31 16,0-13-65-16,1-8-74 0</inkml:trace>
  <inkml:trace contextRef="#ctx0" brushRef="#br0" timeOffset="79993.182">21123 2788 189 0,'0'0'60'0,"0"0"-58"16,0 0 117-16,0 0-66 16,0 0 6-16,0 0 41 15,-11-7-2-15,8 7-28 16,-2 5-23-16,2 5-20 15,0 4 6-15,2 1-16 16,1 4-5-16,0 1-4 16,0 0-3-16,6 3-4 15,5-4-1-15,0-3-23 0,-1-5-59 16,2-4-76-16,2-7-37 16,-5 0-178-16</inkml:trace>
  <inkml:trace contextRef="#ctx0" brushRef="#br0" timeOffset="80156.187">20853 2576 154 0,'0'0'102'15,"0"0"16"-15,0 0-69 0,0 0-17 16,0 0-32-16,0 0-23 15</inkml:trace>
  <inkml:trace contextRef="#ctx0" brushRef="#br0" timeOffset="80666.193">21395 2606 610 0,'0'0'173'0,"0"0"-58"16,0 0-40-16,0 0-26 15,0 0-34 1,0 0-15-16,-2-3-17 0,2 21 5 16,0 7 12-16,5 3 1 15,-4-3 7-15,1 0-8 16,-2 1 0-16,1 3 2 15,1 2 5-15,1 1 17 16,1-4 6-16,2-9-27 16,-1-6-3-16,-2-6-1 15,1-4 1-15,-2-1 3 16,-1-2-1-16,1 0-2 16,-1 0 12-16,2 0 2 15,2-14 18-15,0-6-12 16,0-3-20-16,-1 1 0 0,4 2-3 15,1 1-1 1,6 5-9-16,7 6-6 0,8 6 0 16,1 2 8-16,-1 7 11 15,-7 10-1-15,-6 3-7 16,-7 2 0-16,-6 2 2 16,0-2 1-16,-4 1 5 15,0-4 0-15,0-1-2 16,0-4-26-16,2-4-44 15,5 0-50-15,7-3-214 16</inkml:trace>
  <inkml:trace contextRef="#ctx0" brushRef="#br0" timeOffset="81071.187">21899 2793 391 0,'0'0'220'0,"0"0"-62"16,0 0-47-16,0 0-18 16,0 0-40-16,0 0-53 15,2-12-16-15,-14 12-3 16,-4 3 19-16,-3 7 2 16,-3 4 0-16,4 1-2 15,0 4-2-15,6 1-12 0,3-1 12 16,8 0-8-16,1 0 1 15,0-4-1-15,4-1 10 16,16-2-2-16,6-2 2 16,6-3 15-16,2-3 13 15,0-4-23-15,-4 0 3 16,-7 0-3-16,-6-6 1 16,-9-7 2-16,-8-5 4 15,0-4-12-15,0-5-5 16,-18-2 4-16,-2-1-17 15,0 3-20-15,2 9-13 16,9 8 13-16,7 10-71 16,2 0-219-16,11 0-24 0</inkml:trace>
  <inkml:trace contextRef="#ctx0" brushRef="#br0" timeOffset="81493.185">22239 2806 495 0,'0'0'180'16,"0"0"-18"-16,0 0-29 16,0 0-39-16,0 0-39 15,0 0-29-15,-10-17-24 16,4 17-2-16,-3 0-5 0,-6 0 3 15,-2 0 1 1,-3 13-7-16,0 7-6 0,-1 4 3 16,2 4 6-16,5 0 1 15,3 1 2-15,8-5-8 16,3-4-2-16,0-7-17 16,6-1-3-16,11-3 18 15,4-4 14-15,2-2 0 16,1-3 19-16,-2 0-10 15,-3-2 3-15,-2-8-6 16,-1-6-4-16,-4-3 12 16,-4-6-9-16,-5-6-5 15,-3 0-4-15,0-5-1 0,-8-1-6 16,-9 3-29 0,-5 2-66-16,0 9-173 0</inkml:trace>
  <inkml:trace contextRef="#ctx0" brushRef="#br0" timeOffset="82173.183">22609 2525 397 0,'0'0'72'16,"0"0"-15"-16,0 0 34 15,0 0-29-15,0 0-32 16,0 0-12-16,3-17-18 16,-3 17-3-16,0 0 2 15,0 0 2-15,0 0 1 16,1 0 8-16,2 7 17 15,2 8 27-15,0 0-7 16,-2 7-21-16,-1 4-9 0,-2 8 12 16,0 7-13-16,0 1 1 15,-4 0-11-15,0-3-2 16,2-5-3-16,2-2 2 16,0-5-3-16,0-3 0 15,6-6-5-15,4-2-10 16,-1-7 14-16,-4-1-2 15,-1-5 2-15,-2-2 1 16,-2-1 3-16,0 0 7 16,0 0 12-16,0-1 61 15,-6-13-48-15,-9-5-35 16,-5-2 7-16,-2-2-4 16,1 4 3-16,2 3-6 15,7 5 8-15,3 5-1 16,6 3-2-16,0-2-3 0,-2 3-2 15,-2 2-3 1,-9 0-72-16,-3 0 26 0,-6 15 13 16,0 3 17-16,3 4-5 15,5 0-27-15,5 0-12 16,9-3 31-16,3-2 23 16,0-2 1-16,9 0 8 15,15 0 13-15,11-1 19 16,6-5 7-16,1-1-3 15,0-7-36-15,-10-1-31 16,-10-2-213-16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41:30.015"/>
    </inkml:context>
    <inkml:brush xml:id="br0">
      <inkml:brushProperty name="width" value="0.05292" units="cm"/>
      <inkml:brushProperty name="height" value="0.05292" units="cm"/>
      <inkml:brushProperty name="color" value="#FF0000"/>
    </inkml:brush>
  </inkml:definitions>
  <inkml:trace contextRef="#ctx0" brushRef="#br0">19884 6665 300 0,'0'0'104'0,"0"0"14"16,0 0-17-16,0 0-15 15,0 0-20-15,0 0-35 16,0 0-6-16,0 0 18 16,0 0 18-16,0 0 5 15,-60 3-22-15,60-3-11 16,0 0-6-16,0 0-6 16,0 0-9-16,0 0-5 15,0 0-7-15,6 0-5 16,18-3 5-16,16-2 3 15,20-1 1-15,17 1-4 16,11-1-3-16,0 1-2 0,-5-1 5 16,-9 0 0-16,-11 1 11 15,-10 3-11-15,-12 1 2 16,-11 0 1-16,-10 1-2 16,-9 0 0-16,-8 0-1 15,-3 0-6-15,0 0-6 16,0 0-7-16,0 0-10 15,0 0-5-15,0 0-37 0,-6 9-43 16,-9 5-129 0</inkml:trace>
  <inkml:trace contextRef="#ctx0" brushRef="#br0" timeOffset="396.988">19961 6829 212 0,'0'0'100'0,"0"0"-9"16,0 0 19-16,0 0-38 15,0 0-35-15,0 0 12 16,-38 0-19-16,59 0-19 16,13 0 19-16,16 0 26 15,10 0-2-15,3 0-15 16,-4-1-21-16,-3-3-7 16,-7-2-7-16,-3 0-2 15,-10-1 8-15,-9 4-8 16,-11 1 0-16,-5 1 1 15,-8 1 2-15,-2 0-4 16,-1 0-1-16,0 0-24 16,2 0-55-16,-2 0-117 0,1 0-356 15</inkml:trace>
  <inkml:trace contextRef="#ctx0" brushRef="#br0" timeOffset="1724.986">17705 7288 201 0,'0'0'97'0,"0"0"-12"16,0 0 31-16,0 0-48 0,0 0-32 16,0 0 6-16,19 0-3 15,-18 0 8-15,-1 0-1 16,0 0 6-16,0 0-7 16,0 0 0-16,0 0-17 15,0 0-9-15,0 0-6 16,0 0 1-16,0 0 0 15,0 0 3-15,0 0-8 16,0 0-1-16,0 0-3 16,0 0-3-16,0 0 1 0,0 0 0 15,0 0 0 1,0 11-3-16,0 6-14 16,0 12 14-16,0 12 0 0,-3 5 4 15,-10 3 20 1,1-1-8-16,0 2-10 0,0-5-1 15,6-4-2-15,3-4-1 16,2-7-2-16,1-7 0 16,0-1 0-16,0-9-1 15,3-3-1-15,1-6-1 16,-1-1-4-16,0-3 5 16,1 0 2-16,-3-5 14 15,-1-14-14-15,0-4-41 0,-3-5-43 16,-17-1-104-16,-7-3-165 15</inkml:trace>
  <inkml:trace contextRef="#ctx0" brushRef="#br0" timeOffset="2090.985">17603 7345 11 0,'0'0'87'0,"0"0"-59"16,0 0 70-16,0 0-52 16,0 0-5-16,0 0 37 15,0 13 36-15,0-13-16 16,0 0-13-16,0 0-8 15,0 0 7-15,2 0-34 16,2 0-18-16,7 2-4 16,8 2 16-16,9 3-12 15,11 2-11-15,6 2-16 16,1 1-5-16,-1 5 3 16,-9-1-7-16,-8 1-11 15,-11 1-66-15,-4 0-38 16,-6-6-67-16,-1-5-314 15</inkml:trace>
  <inkml:trace contextRef="#ctx0" brushRef="#br0" timeOffset="2633.008">18200 7250 55 0,'0'0'96'16,"0"0"-58"-16,0 0 75 15,0 0 24-15,0 0-21 16,0 0-48-16,-17 15-27 0,16-15-16 16,1 0 3-16,0 3-7 15,-2 7-14-15,-2 7-7 16,-1 7 32-16,-6 2-3 15,-1 6 1-15,-3-2-15 16,-5-2-9-16,1-2 5 16,-5-4-7-16,0-5-4 15,5-5-20-15,-2-2-27 16,7-7-25-16,6-3 39 16,6 0-5-16,2-14-57 15,7-11-42-15,18-7 99 0,7-5 38 16,8 1 27-1,-1 0-27-15,-3 6 55 0,-4 6 20 16,-7 7-66-16,-6 6 2 16,-7 5 36-16,-7 3-14 15,-5 3 3-15,0 0-35 16,0 2-1-16,0 19 0 16,-8 10 2-16,-1 11 26 15,0 6-6-15,5 1-18 16,4 3-4-16,0-3 3 15,10-1-6-15,7-1 1 16,0-8-82-16,-1-6-21 16,0-11-102-16</inkml:trace>
  <inkml:trace contextRef="#ctx0" brushRef="#br0" timeOffset="3192.988">18695 7483 342 0,'0'0'166'15,"0"0"-33"-15,0 0-28 16,0 0-29-16,0 0-29 0,0 0-20 15,-21-56 2-15,18 53 2 16,2 3-12-16,-1 0-15 16,-4 0-4-16,-7 0-7 15,-4 7 7-15,-6 8 1 16,-4 3-1-16,-2 2 0 16,0 6 0-16,-1 0-2 15,3 3 2-15,7-1-2 16,4-3 0-16,9-3-1 15,7-2-3-15,0-6-19 16,1-5-5-16,18-2 5 16,10-7 25-16,6 0 10 0,6 0-5 15,-4-11 18 1,-2-7-13-16,-5-3-1 0,-7-3 2 16,-5 3 23-16,-7-1-12 15,-8 2 11-15,-3 6-24 16,0 6-1-16,0 4 27 15,0 4-25-15,-5 0-10 16,4 15-14-16,1 10 10 16,0 4 3-16,1 4-2 15,20-5 3-15,3-3-1 16,1-5-2-16,5-4 1 16,3-2-38-16,2-8-97 15,-5-6-262-15</inkml:trace>
  <inkml:trace contextRef="#ctx0" brushRef="#br0" timeOffset="3488.996">18941 7395 355 0,'0'0'77'16,"0"0"-31"-16,0 0 82 15,0 0-34-15,0 0-25 16,0 0-19-16,57 33-18 0,-44-25-20 16,8 8-10-16,7 10 4 15,10 6 11-15,5 6 20 16,-1 1-22-16,-5-3-13 16,-4-7-1-16,-6-7 1 15,-6-5-2-15,-6-5-8 16,-2-7-57-16,-3-5-59 15,1 0-103-15,-2-12-5 16</inkml:trace>
  <inkml:trace contextRef="#ctx0" brushRef="#br0" timeOffset="3738.992">19286 7417 222 0,'0'0'102'0,"0"0"-7"16,0 0 59-16,0 0-27 16,0 0 1-16,-94 72-73 15,67-49-10-15,3 4-21 16,2 4-14-16,1 2 2 16,7-1-8-16,3-1-4 15,6-1 0-15,5-5 0 16,0-4-6-16,21-3-73 15,4-10-75-15,3-8-189 0</inkml:trace>
  <inkml:trace contextRef="#ctx0" brushRef="#br0" timeOffset="4207.003">19567 7473 160 0,'0'0'341'0,"0"0"-210"15,0 0-9-15,0 0-40 16,0 0-41-16,0 0-20 15,0 10-17-15,0-3-4 16,0 10 0-16,0 5 24 0,0 5-4 16,0 3-5-16,0-2 5 15,3-6-7 1,2-4-9-16,0-4 2 0,-1-3-5 16,-1-4-1-16,-3-3-58 15,0-4-160-15,0 0-380 16</inkml:trace>
  <inkml:trace contextRef="#ctx0" brushRef="#br0" timeOffset="4394.987">19466 7159 562 0,'0'0'133'0,"0"0"-104"15,0 0 15-15,0 0-31 16,0 0-13-16,0 0-27 16,-3 48-157-16,41-31-251 15</inkml:trace>
  <inkml:trace contextRef="#ctx0" brushRef="#br0" timeOffset="5128.986">19845 7394 665 0,'0'0'62'0,"0"0"-6"15,0 0 63-15,0 0-57 16,0 0-43-16,0 0-12 15,18 26-6-15,-9-14 14 16,-5 3-12-16,-1 2-2 16,0 2 1-16,-3-2 2 15,0-1-1-15,0 0 6 16,0 0-9-16,0-2 9 16,0 0-9-16,0-4 1 15,2-3 2-15,-1-4-3 0,1-3 1 16,1 0 1-16,-2 0 7 15,2 0 5-15,3-9 32 16,-1-11-22-16,1-2-23 16,0-3 3-16,1-3 1 15,3 3 3-15,0 3 1 16,-1 4-6-16,1 8-3 16,0 4-9-16,4 6-1 15,4 0 10-15,2 0 3 16,2 13-3-16,0 5-3 15,-3 4 0-15,-4 4 2 16,-6 3-5-16,-5-2-4 0,-4 0 5 16,0-1-19-16,0-5 15 15,0-6-7-15,0-5-4 16,0-4-13-16,0-5 7 16,5-1 21-16,1 0 5 15,3-17 29-15,4-4-22 16,2-4 27-16,3-2-22 15,3 1-5-15,-3 1-6 16,1 1 5-16,-2 6-3 16,-4 5 5-16,-2 9-8 15,-4 4-10-15,2 0 7 16,0 14-2-16,0 9-7 16,3 5 12-16,-6 4 2 15,3 4 5-15,0 0-4 16,6-3 0-16,4-1-2 0,2-8-1 15,1-6-23-15,5-6-13 16,-3-10-115-16,0-2-397 16</inkml:trace>
  <inkml:trace contextRef="#ctx0" brushRef="#br0" timeOffset="5702.019">20593 7466 41 0,'0'0'500'15,"0"0"-383"1,0 0-19-16,0 0-12 0,0 0-46 16,0 0 7-16,7-17 9 15,-7 17-10-15,0 0-36 16,0 0-10-16,0 0-31 15,0 12 27-15,0 5 4 16,0 4 39-16,1-3-16 16,-1 1 4-16,3-5-2 15,-3 1 1-15,2-1-9 16,-2 0-9-16,0-4-3 16,0 1-4-16,1-1 3 15,7 1-4-15,1 2 2 16,6 0-4-16,1-3 2 0,3-7 0 15,5 0 1-15,0-3 4 16,0 0 5-16,0-12-1 16,-3-8-5-16,-6-7 8 15,-2-2-8-15,-4-4-1 16,-6-2-1-16,-3 3-2 16,0 7 0-16,0 7 0 15,0 8 0-15,0 7 1 16,0 3-1-16,0 4-22 15,0 17-30-15,0 8 52 16,0 3 7-16,0-5-6 0,3-1 0 16,4-5-2-16,1-4 1 15,4-3 0 1,4-3 0-16,2-3-6 0,6-5 3 16,4-3-68-16,5 0-162 15,2-12-243-15</inkml:trace>
  <inkml:trace contextRef="#ctx0" brushRef="#br0" timeOffset="6366.99">21203 7390 465 0,'0'0'172'0,"0"0"-116"15,0 0-15 1,0 0 20-16,0 0-17 15,0 0-41-15,-19 8 0 0,16 7-3 16,3 4 12-16,0 3 22 16,0 2-10-16,0-2-11 15,0-1 0-15,0-2-9 16,0-3 0-16,0-2-4 16,0-5 1-16,2-3 0 15,-1-2-1-15,-1-4-1 16,2 0 1-16,-1 0 9 15,3 0 14-15,-1-2 64 0,4-13-41 16,3-7-40 0,-1-3-2-16,0-3 4 0,3 0-7 15,-1 0 8 1,3 1 3-16,-2 6-7 0,-1 3-5 16,-1 9 2-16,-4 7-2 15,2 2-20-15,1 10 9 16,6 14 11-16,1 9 2 15,-1 0-2-15,-4-2 3 16,-3-2-3-16,-2-5 2 16,0-5-1-16,0-7-1 15,-1-2-3-15,-2-6-6 16,1-2 3-16,-1-2 1 16,0 0 5-16,3-6 7 15,2-11 6-15,-1-2-12 0,0-1-1 16,-1 4 2-16,0 3-1 15,4 4-1-15,3 4-2 16,3 5-20-16,5 0 7 16,1 10 15-16,-2 9 2 15,-4 2-2-15,-7 4-3 16,-6 2 3-16,-1 2 1 16,-1 1 5-16,2-2-4 15,1-3 4-15,-2-5-6 16,0-4-8-16,-2-4-47 15,0-6-31-15,-5-4-78 16,-16-2-114-16</inkml:trace>
  <inkml:trace contextRef="#ctx0" brushRef="#br0" timeOffset="7438.988">23109 7277 572 0,'0'0'67'0,"0"0"8"0,0 0 46 16,0 0-24-16,0 0-9 15,0 0-18-15,0-9-24 16,0 9-13-16,0 0-11 16,0 0-18-16,0 0-4 15,0 4-15-15,0 23-8 16,0 13 23-16,-6 10 5 16,-5 0-5-16,-4 0-4 15,-3-3 4-15,-4-4 4 16,0-2-3-16,4-7 1 15,0-6-2-15,7-10 4 16,3-5-4-16,5-6-4 0,1-5 0 16,2-2-1-16,0 0 5 15,0 0-1-15,3-2 1 16,13-18 0-16,7-9 16 16,6-7-15-16,6-7 0 15,-1-9 4-15,1-2 0 16,-4-3-4-16,-4 2-1 15,-7 6 7-15,-7 9-3 16,-4 12 7-16,-5 9-8 16,-2 10 12-16,0 4-1 15,-2 5-6-15,0 0-7 16,0 0-1-16,0 0-5 16,2 0-1-16,7 12-6 15,6 15 1-15,9 12 10 16,1 8-1-16,0-1 2 0,-2 1 0 15,-5-8 1-15,2 0-2 16,-3-3 1-16,4-6 0 16,1-1 2-16,3-4-1 15,5-4-2-15,2-8-7 16,-3-2-18-16,-9-5-7 16,-8-1-125-16,-12-3-137 15</inkml:trace>
  <inkml:trace contextRef="#ctx0" brushRef="#br0" timeOffset="7642.987">23176 7645 513 0,'0'0'69'16,"110"-2"9"-16,-55-10 53 15,-8 1-58-15,-4-1-40 16,-12 0-30-16,-14 2-3 16,-17-3-142-16,-8-4-435 15</inkml:trace>
  <inkml:trace contextRef="#ctx0" brushRef="#br0" timeOffset="8241.986">24218 7107 224 0,'0'0'89'16,"0"0"0"-16,0 0 25 16,0 0 16-16,0 0-45 15,0 0-18-15,19-22-3 16,-19 22-17-16,0 0-14 16,0 0-14-16,0 0-19 15,0 7-5-15,0 13 5 16,5 7 34-16,1 2 4 0,2 3-9 15,-2 4-11-15,0 0-7 16,1 5-3-16,-4 6 2 16,0-4-10-16,-1-1-2 15,-2-6 2-15,0-7 3 16,0-7-1-16,0-5 0 16,0-4-2-16,0-5-23 15,0-3-23-15,1-3-4 16,2-2-16-16,3 0-70 15,3-7 40-15,-2-15-82 0,-2-6-204 16</inkml:trace>
  <inkml:trace contextRef="#ctx0" brushRef="#br0" timeOffset="8495.987">24317 7258 117 0,'0'0'86'0,"0"0"125"16,-33-88-91-16,25 70-24 15,4 5 16-15,4 6 29 16,0 1-62-16,6 0-78 15,14 1 5-15,6 5 9 16,10 0-9-16,3 0 10 16,0 0-12-16,-5 14-4 15,-6 3-2-15,-7 7-4 16,-7 2-4-16,-8 7 4 16,-6 5-7-16,-9 3-12 15,-23 1-23-15,-10-3 8 16,-4-11 25-16,6-4 15 15,10-7 5-15,12-2-5 0,12-7-62 16,5-3-191-16</inkml:trace>
  <inkml:trace contextRef="#ctx0" brushRef="#br0" timeOffset="8872">24651 7265 437 0,'0'0'164'0,"0"0"-75"0,0 0-1 16,0 0-26-16,0 0-47 16,0 0-11-16,-28 43 19 15,11-23-11-15,-1 4 6 16,2-1-14-16,3 2-1 15,3 0 2-15,6 0-5 16,4-1-3-16,0 1 3 16,10-3 1-16,14-3-1 15,8-6-3-15,5-4 2 16,2-9 1-16,-2 0 20 16,-4-4-9-16,-12-15-9 15,-9-4 8-15,-12-7-10 16,0-3-16-16,-23 2-10 0,-5 4-18 15,-3 6-39 1,2 3-124-16,6 5-336 0</inkml:trace>
  <inkml:trace contextRef="#ctx0" brushRef="#br0" timeOffset="9321.986">25158 7243 454 0,'0'0'85'16,"0"0"18"-16,0 0-1 15,0 0-13-15,0 0-34 16,0 0-5-16,-27-3-16 15,-1 1 0-15,-10-3-32 16,-3 4 6-16,4 1 28 16,10 0-22-16,9 0-14 15,8 4-10-15,7 3 2 16,3 4 2-16,3 5-8 16,25 6 14-16,16 7 11 15,7 3 4-15,0 1-3 0,-12-5-7 16,-11-5-5-16,-10 1-27 15,-12-4-21-15,-6-2 9 16,0-6 3-16,-15-4 1 16,-19-6 35-16,-13-2 0 15,-11 0 2-15,2 0 0 16,11-1 0-16,16-3-2 16,19-2-3-16,10-4-139 15,12-7 44-15</inkml:trace>
  <inkml:trace contextRef="#ctx0" brushRef="#br0" timeOffset="9659.986">25360 7092 641 0,'0'0'53'0,"0"0"25"16,0 0 14-16,0 0-19 15,0 0-30-15,0 0-15 16,0 0-28-16,0 12-13 16,0 11 13-16,0 9 22 15,-2 8 13-15,-1 9-19 16,0 2-6-16,2 2 7 0,1-5 0 15,0 1-11-15,0-8-3 16,1-7 2-16,7-9-4 16,2-9-1-16,-3-5-66 15,4-10-122-15,-1-1-462 16</inkml:trace>
  <inkml:trace contextRef="#ctx0" brushRef="#br0" timeOffset="10088.013">25459 7428 370 0,'0'0'119'0,"0"0"47"0,0 0-66 16,0 0-3-16,0 0 22 15,0 0-19-15,106 13-52 16,-71-23-27-16,3-4-15 15,0 0-1-15,1-3-4 16,-5 5-1-16,-7-2-1 16,-10 4-2-16,-9 3 0 15,-7 3 1-15,-1 3-6 16,0-1-22-16,-1 2-14 16,-17 0-10-16,-4 0 8 15,-10 0-3-15,2 0 47 0,7 0 2 16,3 0 1-16,8 6-1 15,2-1-1-15,3 4-1 16,1 1 0-16,2 5-6 16,4 4 8-16,0 3 1 15,0 3 11-15,0 2-8 16,13-1-4-16,6-5 0 16,3-3 1-16,2-4-1 15,6-8 0-15,6-3-104 16,4-3-194-16</inkml:trace>
  <inkml:trace contextRef="#ctx0" brushRef="#br0" timeOffset="10739.998">25919 7285 432 0,'0'0'108'16,"0"0"34"-16,0 0-7 15,0 0-54-15,0 0-61 16,0 0 2-16,70-14-12 16,-40 28 8-16,-3 3-18 15,-7 3 2-15,-6 3-2 16,-8 6-4-16,-4-3-3 0,-2 3 7 15,0-4 0-15,0-5-34 16,-3-5 16-16,1-5 18 16,1-3 4-16,1-2 0 15,0-4-4-15,0-1-5 16,0 0 2-16,3 0 3 16,11 0 14-16,1-11 33 15,6-7-18-15,0-7-6 16,-1-4-23-16,0-2 4 15,-1 2-4-15,-2 3 2 16,1 8-4-16,-6 11-12 16,0 7-48-16,-6 0-67 0,1 13 28 15,5 5 42 1,3-1 7-16,0-3-95 0,-2-4-19 16,-5-6 129-16,-2-3 37 15,-5-1 56-15,-1 0 177 16,2 0-53-16,-2 0-77 15,2 0 1-15,-2 0-35 16,0 0-44-16,0 0-25 16,0 0 0-16,1 5-21 15,3 15 1-15,1 9 20 16,-2 3 7-16,-3-1-7 16,0-3-4-16,0-6 4 15,-9-5 1-15,1-4-1 0,2-6-12 16,3-7-78-16,-3 0-25 15,-1 0 32-15,-3-9-209 16</inkml:trace>
  <inkml:trace contextRef="#ctx0" brushRef="#br0" timeOffset="10941.988">26180 7059 260 0,'0'0'196'0,"0"0"-103"16,0 0-54-16,0 0-37 15,0 0-2-15,0 0-13 16,-12 80-3-16,52-53 2 16,12 0-31-16,2-2-259 15</inkml:trace>
  <inkml:trace contextRef="#ctx0" brushRef="#br0" timeOffset="11323.986">26587 7272 279 0,'0'0'206'0,"0"0"-73"15,0 0-56-15,0 0-35 16,0 0-11-16,0 0-2 0,0 0-8 15,0 0-14-15,-9 0-7 16,-3 13-4-16,0 4 4 16,-3 3-1-16,5 5 1 15,2 2 4-15,4-1 2 16,4 1-1-16,0-5-4 16,1-2-1-16,13-6 0 15,2-2-2-15,-2-6 2 16,2-1 22-16,-2-4-16 15,-1-1 0-15,3 0 29 0,2 0-19 16,-3-10 15 0,0-9-13-16,-5-2-7 0,0-3 2 15,-6-2-13 1,-1-3 0-16,-3 4-1 0,0 4-5 16,-1 5-36-16,-18 5-79 15,-4 2-146-15</inkml:trace>
  <inkml:trace contextRef="#ctx0" brushRef="#br0" timeOffset="11909.988">26838 7246 210 0,'0'0'263'0,"0"0"-128"16,0 0-1-16,0 0 4 15,0 0-39-15,0 0-17 16,3 0-38-16,1 0-16 16,2 0-22-16,3 0-6 0,6 0 6 15,6 10 3-15,4 5-9 16,-1 6-1-16,-6 3-2 16,-3 2-2-16,-9 2-1 15,-3-1 6-15,-3 0 0 16,0-5-2-16,0-2-9 15,-2-5 2-15,-2-6-12 16,1 0-1-16,0-4 10 16,1 1 11-16,2-2 1 15,0 1-9-15,0-4-10 16,0-1 15-16,0 0-5 16,3 0 9-16,6-6 10 15,2-13 12-15,1-5-20 16,-2-6-2-16,1-8-1 0,-3-4-5 15,1 2-6-15,1 4-26 16,4 7 24-16,3 9-15 16,4 11-128-16,-2 9 40 15,-9 0-371-15,-2 5 302 16</inkml:trace>
  <inkml:trace contextRef="#ctx0" brushRef="#br0" timeOffset="12195.987">27178 7270 132 0,'0'0'117'0,"0"0"5"15,0 0-32-15,0 0-10 0,0 0-11 16,0 0 10 0,58-5-22-16,-52 5-11 0,0 0-41 15,-3 0-5-15,-2 0-5 16,1 3 4-16,-1 3 1 16,-1-1 5-16,2 4 11 15,-2 2 7-15,0 3-5 16,0 8 26-16,0 3-16 15,0 4 9-15,0 2-14 16,0-4-17-16,0 1 0 16,-2-3-1-16,2-5-3 15,0-7-2-15,0-4-29 16,0-5-43-16,0-4-14 16,0 0-21-16,0-7-1 15,0-15-471-15</inkml:trace>
  <inkml:trace contextRef="#ctx0" brushRef="#br0" timeOffset="12387.99">27078 6936 199 0,'0'0'160'16,"0"0"-129"-16,0 75 32 15,-8-49-43-15,-8-1-18 16,1-3-4-16,-4 0-12 0,2-2-232 16</inkml:trace>
  <inkml:trace contextRef="#ctx0" brushRef="#br0" timeOffset="18592.987">5757 10393 346 0,'0'0'153'0,"0"0"-25"15,0 0 8-15,0 0-15 16,0 0-45-16,0 0-28 16,0 0 2-16,-79-9-11 15,79 9-14-15,-3 0-8 16,3 0-4-16,0 0-10 15,0 0-3-15,0 0 0 16,0 0-2-16,0 0-1 16,0 0-1-16,0 0-14 15,3 0 2-15,19-3 6 16,25-1 10-16,30-1 10 16,32-7-10-16,18-2-1 15,1-1-19-15,-9 5 10 16,-11 0 10-16,-14 6 7 0,-12 4-5 15,-8 0 5-15,-11 0-7 16,-3 0 0-16,-11 1 0 16,-7 7 0-16,-8 0 0 15,-7-1-17-15,-6 1 6 16,-5-3-3-16,-5 1-17 16,-5-1-48-16,-6-5 24 15,0 2 19-15,0 2-10 16,-20 2-84-16,-20 1-37 15</inkml:trace>
  <inkml:trace contextRef="#ctx0" brushRef="#br0" timeOffset="19083.005">5917 10514 459 0,'0'0'142'0,"0"0"-108"16,0 0 33-16,0 0 25 0,0 0-8 15,0 0-32 1,-60-7-11-16,60 7-32 0,0 0-9 15,0 0-9 1,0 0 1-16,6 0 8 0,3 0 8 16,3 5-5-16,0 5 1 15,10-4 2-15,5 1-6 16,12 0-1-16,19-4-5 16,15 1 6-16,12-2 2 15,8 2 4-15,-2 0-12 16,-5 2 6-16,-7 2-5 15,-9-1 3-15,-10 3 2 0,-8-3-12 16,-10 0-1 0,-8-1 5-16,-13-4 7 0,-7 0 0 15,-7-2 1 1,-7 0 14-16,0 0 16 0,0 0 35 16,-10 0-60-16,-19-3-5 15,-13-1-150-15,-13-3-500 16</inkml:trace>
  <inkml:trace contextRef="#ctx0" brushRef="#br0" timeOffset="26441.99">11919 8961 309 0,'0'0'99'0,"0"0"13"16,0 0 42-16,-7-94-59 15,7 70-39-15,0 5 8 0,0 3-15 16,0 7-1 0,1 1 13-16,-1 2-26 0,0 6-15 15,0 0-1 1,0 0-13-16,0 0-3 0,0 0-3 15,0 0-7-15,0 0-1 16,4 0-7-16,1 0 5 16,1 3 10-16,-2 1 0 15,-1-2 1-15,-3 1 3 16,0-1-2-16,0-2-1 16,0 0-1-16,0 2 0 15,0 2-5-15,0 2-2 16,0 8 6-16,0 4 1 0,5 5 3 15,-1 4 3-15,5 5-5 16,3 0 1-16,0 3-2 16,-5-5 2-16,-1 1-2 15,-3-2-1-15,-1 2 1 16,-2-1-1-16,0-2 1 16,0-3-2-16,0-1 1 15,0-3 1-15,0-1 1 16,-3-2 2-16,1-3-2 15,2-2-1-15,0-4-2 16,0-1-12-16,0-1-7 16,0-2-25-16,3-2 7 0,-1-3 7 15,-2 2 20 1,0-2 10-16,0 0-30 0,0 0-16 16,-3 0-40-16,-19 0-140 15</inkml:trace>
  <inkml:trace contextRef="#ctx0" brushRef="#br0" timeOffset="27006.988">11753 9311 419 0,'0'0'97'0,"0"0"35"16,0 0-19-16,0 0-39 16,0 0-25-16,0 0 4 15,0-32-22-15,0 31-20 16,0 1-7-16,0 0-4 16,0 0 0-16,0 0 0 15,0 0-4-15,0 0-4 16,0 5 4-16,8 6 0 15,7 5-1-15,5 0 4 16,2 1 2-16,1 1 0 16,1 1-1-16,1 0 10 15,-3-2-9-15,-3 2 0 0,-6-1-1 16,-1-2-3 0,-6 1-18-16,-3-2-5 0,0-2 3 15,-3-4-15 1,0-1-5-16,0-4 4 0,2-2 23 15,-1-2 1-15,1 0 15 16,2 0 8-16,0 0 59 16,2-2-6-16,2-11-31 15,0-1 9-15,0-2-10 16,0-2-13-16,-4-3 8 16,1-4 1-16,-1-4-4 15,-4-6-20-15,0 0 4 16,0 2-3-16,0 12 3 15,0 10-4-15,0 11-1 0,0 2-114 16,10 20-169-16,13 3-328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42:29.621"/>
    </inkml:context>
    <inkml:brush xml:id="br0">
      <inkml:brushProperty name="width" value="0.05292" units="cm"/>
      <inkml:brushProperty name="height" value="0.05292" units="cm"/>
      <inkml:brushProperty name="color" value="#FF0000"/>
    </inkml:brush>
  </inkml:definitions>
  <inkml:trace contextRef="#ctx0" brushRef="#br0">23720 10288 139 0,'0'0'60'0,"0"0"3"15,0 0 30-15,0 0-5 16,0 0-17-16,0 0-13 16,0 0-21-16,6-17 3 15,-6 17-4-15,0 0-26 0,0 0-6 16,3-1 3-16,-1 1 10 15,-1-2 2-15,2-1-3 16,-1 3-7-16,-1-4 10 16,1 1 0-16,-1 1 4 15,-1-3 2-15,0 2-7 16,0-2 4-16,0 2-2 16,0 2-5-16,0-1 6 15,2 2-8-15,-2 0-9 16,0 0-3-16,0 0-1 15,0 0-1-15,0 0-2 16,1 0 2-16,-1 0 0 16,0 0 1-16,0 0 1 0,0 0 0 15,0 0-1-15,0 0-2 16,0 0-13-16,0 7-2 16,-10 12 15-16,-10 5 2 15,-5 7 12-15,-1 4-11 16,-8 6 2-16,5 2 14 15,1 3-13-15,3 0 2 16,7-2-6-16,5-2 2 16,4-2-2-16,2-8 2 15,2-4 1-15,3-6-1 16,-1-8-2-16,2-3 0 16,1-4 0-16,0-2-1 15,0-4 1-15,0-1 0 16,0 0-5-16,0-11-80 15,0-7-138-15,0-1-254 0</inkml:trace>
  <inkml:trace contextRef="#ctx0" brushRef="#br0" timeOffset="735.998">23233 10738 296 0,'0'0'79'0,"0"0"48"0,0 0-19 16,0 0-58-16,0 0-2 15,0 0 16-15,33-64-27 16,-32 62-12-16,2 2 4 16,-3-1-4-16,0 1-13 15,0 0-7-15,0 0-4 16,0 0-1-16,0 0 6 16,0 0 3-16,0 0-1 15,0 0-6-15,0 0-2 16,0 0-6-16,0 1-12 15,0 13 9-15,0 4 9 16,0 1 0-16,0-1 1 16,-4-1-1-16,0-1 6 0,3-1-3 15,-2 1-1-15,0-2 0 16,1 3-2-16,-1 0 1 16,2 3-1-16,-1-1 0 15,2-1-44-15,0-5 35 16,0-3-13-16,0-4 8 15,0-3 9-15,0-2 0 16,0-1-1-16,0 0 3 16,0 0 3-16,2 0 6 15,5 0 2-15,10-4-8 16,7-9 3-16,11 1 2 16,15-1 2-16,11 0-1 15,10 5-6-15,-1 8 0 16,-10 0-48-16,-18 0-328 0</inkml:trace>
  <inkml:trace contextRef="#ctx0" brushRef="#br0" timeOffset="2012.005">13859 10805 76 0,'0'0'81'16,"0"0"4"-16,0 0 43 0,0 0-15 15,0 0-44-15,0 0-32 16,50-44 5-16,-47 39-3 16,-2 0-3-16,-1 1-9 15,0 3 2-15,0-1-15 16,0-1 1-16,0 2-2 15,0-2 7-15,0 1 8 16,0 2-2-16,0-3-12 16,0 3-7-16,0 0-7 15,0 0-9-15,-4 3-19 16,-10 16 27-16,-7 6-1 16,-7 8 4-16,0 4 5 15,-2-3-2-15,2 1 8 16,1-6-5-16,6-1-1 0,-2-4-1 15,3-1-4-15,0-3 0 16,-1-3 0-16,3-5 4 16,6-2-3-16,2-1 0 15,-2-1-3-15,0-1 0 16,-6 3 0-16,3-3-1 16,0-2 2-16,8 0-2 15,4-3-4-15,3-1-51 16,0-1 3-16,0 1-35 15,0-1-35-15,1 0-40 16,4 0-11-16</inkml:trace>
  <inkml:trace contextRef="#ctx0" brushRef="#br0" timeOffset="2415.997">13430 10964 482 0,'0'0'107'16,"0"0"-31"-16,0 0 12 16,0 0-12-16,0 0-13 0,0 0-17 15,15-29-43 1,-15 29-3-16,0 7-24 0,-2 13 16 15,-7 7 8-15,-4 2 19 16,2 0-1-16,1-2-8 16,4-1-6-16,3-4 3 15,3-1-7-15,0-1-5 16,2-1 2-16,14-3 3 16,3-2 7-16,5-3-4 15,6-2 3-15,3-3-4 16,-5-4 3-16,-1 1-5 15,-3-3 1-15,-5 0 5 0,4-3-6 16,0-8-2 0,3-6-43-16,-1-10-97 0,-4-10-321 15</inkml:trace>
  <inkml:trace contextRef="#ctx0" brushRef="#br0" timeOffset="32752.8">19301 8668 188 0,'0'0'232'0,"0"0"-169"16,0 0 53-16,0 0-12 16,0 0-4-16,0 0-21 15,0 0-1-15,0 0-1 16,0 0-19-16,0-24-24 16,0 22 3-16,0 0-9 15,0-1-6-15,0 3-5 16,0-1 5-16,0 0-4 15,0-2-4-15,0 3-2 16,0 0-6-16,0 0-1 16,0 0-5-16,0 0-4 15,0 0-2-15,0 0-5 0,0 12 2 16,0 8 9 0,1 2 0-16,4 4 0 0,-1-3-1 15,1-1 1-15,-2 1-1 16,1-2 1-16,0 3 2 15,-1-2-2-15,0 3-1 16,-1-3 0-16,-2-1 1 16,0-4-3-16,0-2 3 15,0-6 0-15,0-1 2 16,0-2-2-16,0-2-2 16,0 0-5-16,3-4-2 15,-2 3-5-15,4-3-12 16,-3 0-19-16,1 0 0 15,2-8-89-15,-5-15-306 16</inkml:trace>
  <inkml:trace contextRef="#ctx0" brushRef="#br0" timeOffset="33158.805">19290 8593 219 0,'0'0'274'0,"0"0"-161"0,0 0 45 15,0 0-53-15,0 0-42 16,0 0-13-16,6-28-35 15,5 25-14-15,12-2 9 16,13 5 11-16,13 0-16 16,2 0 0-16,-2 0-4 15,-13 4 0-15,-10 10-1 16,-13 3-15-16,-6 4 8 16,-7 3-6-16,0 3 5 15,-13 2 6-15,-14 0-2 16,-7-3-3-16,-3-4-1 15,2-5-11-15,8-5-10 0,10-3-32 16,8-6-6-16,7-3-180 16,2 0-293-16</inkml:trace>
  <inkml:trace contextRef="#ctx0" brushRef="#br0" timeOffset="33660.833">19979 8462 419 0,'0'0'120'0,"0"0"19"16,0 0-9-16,0 0-58 15,0 0-21-15,0 0-19 16,2-14-21-16,-2 14-11 15,0 0-11-15,0 5-5 16,-8 10 16-16,-5 4 10 16,-5 1-10-16,-4 1 1 15,1 1 4-15,0-1-1 0,2 1-2 16,5 5-1-16,1 2-1 16,5 4 0-16,7 1 0 15,1 0-2-15,0-2-2 16,12-3 3-16,7-2-11 15,3-5 12-15,4-2 2 16,-4-7-2-16,7-3-90 16,0-7-76-16,6-3-172 15</inkml:trace>
  <inkml:trace contextRef="#ctx0" brushRef="#br0" timeOffset="34282.807">20242 8528 336 0,'0'0'176'16,"0"0"-84"-16,0 0 85 15,0 0-75-15,0 0-24 16,0 0-21-16,0-42-32 15,0 42-25-15,0 0-5 0,0 0 2 16,0 0 3 0,4 13 0-16,2 2 5 0,-1 4-4 15,-1 2 0-15,1 1-1 16,-4 1 3-16,1 1 2 16,-2 0-4-16,0-2-1 15,0-1 0-15,0 1-3 16,0-4 3-16,0 1 5 15,0-3-2-15,0-3-1 16,0-3-1-16,0-4-1 16,0-1 3-16,0-3-1 15,0-2-1-15,0 0 5 16,0 0 8-16,0 0 0 16,-3-9-14-16,-6-6 4 0,3-4-1 15,0 2 0-15,4 0-3 16,2 3-2-16,0-3-6 15,11 3 0-15,14 1 8 16,5 4 3-16,0 8-3 16,-5 1-3-16,-10 0 1 15,-5 5-6-15,-7 10-6 16,-3 2 8-16,0 2 0 16,0 1 4-16,0 1 2 15,0 1 1-15,0 2-1 16,5-2 0-16,7-3 0 15,4-2-8-15,-1 0 3 16,5-8-69-16,0-3-72 16,-1-6-107-16,-3 0-165 15</inkml:trace>
  <inkml:trace contextRef="#ctx0" brushRef="#br0" timeOffset="34701.802">20800 8395 390 0,'0'0'165'0,"0"0"-40"16,0 0 21-16,0 0-69 15,0 0-17-15,0 0 5 16,0-23-34-16,0 23-29 16,0 0-2-16,0 0-3 15,6 6 3-15,5 6 13 16,2 6 20-16,-2 4-10 16,-2-1-15-16,-4 5-1 15,-4 0-4-15,-1 4 0 16,0 4-2-16,-6 5 2 15,-10 2 5-15,3 0-2 16,-1-2-6-16,8-1 0 16,6-4 2-16,0-5-2 0,10 0-3 15,12-6-2-15,4-5-8 16,7-6-52-16,0-9-177 16,-2-3-287-16</inkml:trace>
  <inkml:trace contextRef="#ctx0" brushRef="#br0" timeOffset="35391.806">21101 8528 374 0,'0'0'96'0,"0"0"54"16,0 0-13-16,0 0-68 15,0 0-69-15,0 0 3 16,2 12 16-16,1 5 44 16,3 2-7-16,-1-2 1 15,0-3-24-15,-2-1-8 16,-2-1-6-16,2 3-5 15,2 1-7-15,-2 0-2 16,0 3-4-16,1-1 1 0,-2 1-1 16,-1-1-1-16,2-1 2 15,2 0-2-15,-1-3-18 16,2-1-17-16,-1-5-29 16,0-2-33-16,-2-6-2 15,2 0-10-15,-2-3 95 16,0-15 14-16,-3-7-16 15,0-4-30-15,-2-5-34 16,-10 0 43-16,1 1 35 16,3 4-27-16,4 4-19 15,2 4 43-15,2 5 5 16,0 3 18-16,0 5 16 16,0 2 9-16,0 5 23 0,0-1-36 15,0 2 1-15,5 0-14 16,10 0-1-16,9 0-8 15,4 2 10-15,5 5 15 16,-2 4-2-16,-1 0-9 16,-3 3-4-16,-7 6-12 15,-4 4-5-15,-8 5-1 16,-8 1 0-16,0 1-2 16,-5-2-1-16,-12-3 3 15,-2-4 12-15,1-4-11 16,1-2 7-16,5-6-4 15,2 1-4-15,4-6-11 0,0 0-171 16,4-5-129 0</inkml:trace>
  <inkml:trace contextRef="#ctx0" brushRef="#br0" timeOffset="35872.84">21663 8584 370 0,'0'0'144'16,"0"0"-107"-16,0 0 74 15,0 0 0-15,0 0-44 16,96 15-21-16,-73-10-5 16,-3 3-22-16,-1-2-14 15,-8-2-5-15,-6-2 1 16,-4 0-1-16,-1-1-11 16,0 2-50-16,-9 2-63 15,-12 2 31-15,-5 2 66 16,-3 0 4-16,3 0-30 15,9 4 35-15,6 1 16 16,3 3 4-16,3 2 2 16,2-3-4-16,3-4 0 15,0-1 0-15,0 0 2 0,13-4 56 16,2-2 39-16,3 0-24 16,-4-5-24-16,-1 0-22 15,-3 0-9-15,2 0-18 16,3-10-11-16,-3 3-174 15,-2-3-360-15</inkml:trace>
  <inkml:trace contextRef="#ctx0" brushRef="#br0" timeOffset="37305.817">22697 8483 193 0,'0'0'185'0,"0"0"-103"16,0 0 20-16,0 0-1 16,0 0-43-16,0 0-11 0,0-1 5 15,0 1-7-15,0 0-2 16,0 0-20-16,0 0-4 15,0 0-6-15,0 0-3 16,0 0-4-16,0 0 1 16,0 0 0-16,0 0 2 15,3 7-8-15,1 7 18 16,4 3 15-16,-2 3-20 16,1 5-4-16,-2 3 4 15,-4 3-2-15,1-1-4 16,-2-3 3-16,0-5-11 15,0-1-2-15,0-5 2 0,0-3 6 16,0-3-6 0,3-3 0-16,-2-3-29 15,1-3-62-15,2-1-30 0,-2 0-140 16</inkml:trace>
  <inkml:trace contextRef="#ctx0" brushRef="#br0" timeOffset="37980.805">22698 8389 403 0,'0'0'93'0,"0"0"-17"15,0 0 3-15,0 0-64 16,0 0-3-16,0 0 2 16,-3-28-10-16,3 23 4 0,8 0 2 15,13-2 7-15,8 1 0 16,10 3-13-16,5 3-4 15,-1 0 5-15,-7 0-5 16,-11 7-3-16,-11 7-1 16,-7 2-6-16,-5 4 3 15,-2 3 7-15,0 3-2 16,-9 3 2-16,-15-2 0 16,-9-3 7-16,-4-2-7 15,1-8-20-15,9-4-64 16,9-7-178-16</inkml:trace>
  <inkml:trace contextRef="#ctx0" brushRef="#br0" timeOffset="38529.805">23292 8246 107 0,'0'0'178'15,"0"0"-104"-15,0 0 26 0,0 0-4 16,0 0-62 0,0 0-27-16,-18 4 21 0,11 9 12 15,-2 4 7-15,-2 6 3 16,-2 7-13-16,0 8 3 16,-4 1-19-16,2 2-1 15,5-2-7-15,1 2-8 16,9-5-4-16,0-2-1 15,5 0-2-15,23-4 0 16,13 1-79-16,16-3-29 16,7-6-187-16</inkml:trace>
  <inkml:trace contextRef="#ctx0" brushRef="#br0" timeOffset="39046.805">23710 8344 138 0,'0'0'99'0,"0"0"-36"16,0 0 37-16,0 0 20 16,0 0-17-16,0 0-19 15,0-3-19-15,0 3-35 16,0 0 1-16,0 0-9 15,0 0-3-15,0 0 5 16,0 0-16-16,0 1-8 16,0 9 3-16,0 3-1 15,-2 3 23-15,-1 3-11 16,2 5-4-16,1 1 0 0,0 3 4 16,0-2-8-1,0 2 0-15,0-3-1 0,1-2-1 16,2-3-4-16,0-1 1 15,0-5 0-15,-1-4-1 16,1-3-5-16,-2-4-57 16,1-3-68-16,-2 0-87 15,0-6-110-15</inkml:trace>
  <inkml:trace contextRef="#ctx0" brushRef="#br0" timeOffset="39367.808">23689 8310 413 0,'0'0'80'15,"0"0"58"-15,0 0-43 16,0 0-58-16,0 0-28 16,0 0 11-16,39-9-9 15,-11 9-2-15,5 12 7 16,0 5-2-16,-2 4-8 15,-4 3 6-15,-6 3-12 16,-6-1-1-16,-8 3-5 16,-4-1 6-16,-3-2 0 15,0-1 3-15,-3-5-6 16,-12-2 3-16,-9-4-3 16,-6-3-3-16,-4-4-7 0,1-3-1 15,3-2-46-15,7-2-17 16,8 0-74-16,13-2-141 15</inkml:trace>
  <inkml:trace contextRef="#ctx0" brushRef="#br0" timeOffset="39863.803">24133 8153 19 0,'0'0'169'15,"0"0"-166"-15,0 0 83 16,0 0 37-16,0 0-24 0,0 0-19 16,10 10-30-1,-9-8-13-15,-1-2 18 0,0 3-16 16,0 5 5-16,0 6-19 15,0 10 27-15,-1 11-14 16,-1 9 10-16,2 5 2 16,0 2-19-16,2-5-6 15,6-7-20-15,0-6-2 16,1-4-3-16,0-4-5 16,2-4 3-16,0-3-1 15,-2-7 0-15,1-6-117 16,-2-5-147-16,-7 0-414 15</inkml:trace>
  <inkml:trace contextRef="#ctx0" brushRef="#br0" timeOffset="40515.805">24338 8252 277 0,'0'0'106'0,"0"0"40"16,0 0-55-16,0 0-77 0,0 0-12 15,0 0 7-15,0 0 31 16,0-2-11-16,3 9-10 15,-3-1 23-15,0 3-20 16,0 2-3-16,0 3-4 16,0 6 1-16,0 7-4 15,0 4 2-15,0 8 10 16,4 4 25-16,5-1-22 16,0-4-14-16,-5-5-1 15,1-10-4-15,-2-6-4 16,-1-4-1-16,-1-4-1 15,-1-5-2-15,0-3 1 16,0-1 1-16,0 0 10 0,0 0 1 16,0 0 1-1,0-5-6-15,0-5-5 0,-1 0-3 16,-1-3-1-16,2 2 1 16,0-3-1-16,0 0-10 15,12-1-5-15,12-2 16 16,4-3 5-16,5 7 5 15,0 1-10-15,-2 8-6 16,-7 4 6-16,-8 0 0 16,-5 3-2-16,-5 12-7 15,-2 6 3-15,1 4 6 16,-3 3-4-16,-2 0 8 16,0-1-3-16,4-1 5 0,0-4-4 15,1-6 0-15,1-4-4 16,0-3-1-1,1-4-18-15,-3 0-23 0,-1-5-84 16,-1 0-181-16</inkml:trace>
  <inkml:trace contextRef="#ctx0" brushRef="#br0" timeOffset="40935.799">24676 8186 163 0,'0'0'117'0,"0"0"13"15,0 0-82-15,0 0-5 16,0 0-19-16,0 0 95 15,42 40-29-15,-16-13 12 16,-1 5-19-16,-1-3-36 16,-6 2-24-16,-4 2-10 15,0 0-3-15,-1 3 0 16,-1 0-5-16,-3 1-2 16,0-1-3-16,-6-7 0 0,-3-2-1 15,0-3-6-15,0-3-11 16,-6 0-11-16,-6-1 12 15,0-2 16-15,-4 1 1 16,4 0 5-16,-1-1 1 16,5-2-5-16,2-5-1 15,2-9-156-15,-7-2-96 16,2-4-235-16</inkml:trace>
  <inkml:trace contextRef="#ctx0" brushRef="#br0" timeOffset="41662.805">24996 8333 312 0,'0'0'161'0,"0"0"-39"16,0 0-57-16,0 0-37 16,0 0-8-16,0 0-7 15,27-1 13-15,-7 13 41 0,10 5 1 16,3 3-30 0,3 2-13-16,7 2-4 0,0 2 4 15,5 0-4-15,0-4-15 16,-2-2-2-16,-9-5-1 15,-7-6-3-15,-8-1 0 16,-8-7-21-16,-1-1-65 16,-4 0-71-16,-4-1-85 15</inkml:trace>
  <inkml:trace contextRef="#ctx0" brushRef="#br0" timeOffset="41903.804">25451 8322 249 0,'0'0'119'0,"0"0"-102"0,0 0 91 16,0 0-35-16,0 0-26 16,-50 75-9-16,23-58-27 15,-1-1 2-15,-2-2-13 16,-4-1 0-16,-1 0-31 15,0 0-24-15,2 1-84 16,9 0-2-16,8-4 18 16,7 0 15-16</inkml:trace>
  <inkml:trace contextRef="#ctx0" brushRef="#br0" timeOffset="42164.803">25128 8540 78 0,'0'0'229'16,"0"0"-78"-16,0 0-74 15,0 0-51-15,0 0-10 0,20-92 14 16,-16 56 12-1,-1-3-2-15,-2-2-6 0,3 2-21 16,-1 8 18-16,1 12-7 16,-1 7 10-16,0 9-4 15,-1 3-30-15,1 0-12 16,4 0 8-16,-1 12 1 16,3 8 3-16,-3 2-2 15,0 2 2-15,-2 3 3 16,2 8-2-16,2 2 9 15,2-1-7-15,5-2 2 0,4-3-1 16,1-3-4-16,5-1 0 16,-1-4-69-16,0-9-250 15</inkml:trace>
  <inkml:trace contextRef="#ctx0" brushRef="#br0" timeOffset="42584.807">25695 8087 395 0,'0'0'67'0,"0"0"34"16,0 0-2-16,0 0-64 16,0 0-2-16,0 0 2 15,0-6-17-15,3 6-15 16,-2 14 0-16,1 5 19 16,-1 3 5-16,1 3-5 15,-1 1-7-15,1-2 2 16,-2-2-9-16,0 2 0 15,0 4 3-15,0 2 3 0,0 4-9 16,3-2-3-16,2-1 0 16,2-1 2-1,0 0-4-15,-1-5 0 0,2-4-30 16,-5-3-24-16,0-7-76 16,-3-5-83-16,0-6-130 15</inkml:trace>
  <inkml:trace contextRef="#ctx0" brushRef="#br0" timeOffset="42880.805">25621 8061 241 0,'0'0'16'0,"0"0"106"15,0 0 13-15,0 0-103 16,0 0-3-16,86-38 3 15,-64 44-7-15,4 12 8 16,2 3 9-16,2 6-16 16,-3 2 1-16,-3 0-9 15,-5 4-13-15,-10-3-5 16,-9 0-7-16,0-2 7 16,-12-3-4-16,-15-4-1 15,-7-8-39-15,-8-4 29 16,2-9-45-16,2 0-33 15,13 0-100-15,12-6-169 0</inkml:trace>
  <inkml:trace contextRef="#ctx0" brushRef="#br0" timeOffset="43267.8">26053 8073 237 0,'0'0'128'16,"0"0"13"-16,0 0 4 0,0 0-70 15,0 0-4-15,0 0-24 16,13-34-21-16,-13 34-13 15,-4 0 15-15,-8 0-28 16,-3 15 10-16,-3 12-6 16,-4 6-1-16,5 4-2 15,0 6 6-15,5 6-7 16,0 2 10-16,4 7 6 16,4-2 1-16,4-2-17 15,0-9 0-15,0-9-1 16,10-11-9-16,8-7-2 15,4-10-15-15,8-6-55 0,6-2-109 16,3-12-371 0</inkml:trace>
  <inkml:trace contextRef="#ctx0" brushRef="#br0" timeOffset="43958.824">26287 8129 85 0,'0'0'369'0,"0"0"-229"16,0 0 10-16,0 0-52 16,0 0-30-16,0 0-12 15,2-54-15-15,-2 54-3 16,0 0-9-16,0 0-13 16,0 0-16-16,0 0-9 15,0 0-5-15,0 12 8 16,0 5 6-16,1 5 3 15,-1 5-1-15,0 5-2 0,0-2 4 16,0 4 1 0,0 0-1-16,0-4-4 0,0-4 1 15,0-1 0-15,0-4-1 16,0-4 0-16,0-5 0 16,0-4-2-16,0-6 2 15,0-2 0-15,0 0 5 16,0 0-2-16,0 0 3 15,0 0 5-15,0 0 2 16,3-7-13-16,2-2-10 16,3-1 10-16,3-3 5 15,4-3-5-15,6-1 0 0,6 0 0 16,4 3 1 0,3 3 2-16,1 4-3 0,-5 7 0 15,-7 0-2-15,-5 15 0 16,-9 8 1-16,-4 5-10 15,-5 5 8-15,0-2 3 16,0 3 1-16,-5-2-1 16,1 0 0-16,-1-2 0 15,1-3 0-15,1-8-9 16,2-4-95-16,1-5 10 16,0-6-73-16,0-4-135 15</inkml:trace>
  <inkml:trace contextRef="#ctx0" brushRef="#br0" timeOffset="44310.811">26601 8003 105 0,'0'0'4'16,"0"0"126"-16,0 0-61 16,0 0-56-16,0 0-1 15,0 0-12-15,40 53 43 16,-5 1 126-16,6 4 8 0,-4 5-79 16,-8 2-38-1,-10 0-13-15,-12-2 1 0,-7-1-30 16,0-5-7-16,-15-10-8 15,-6-10 2-15,4-10 3 16,2-8-8-16,0-9-12 16,-2-3 7-16,-2-4 5 15,-2-3-21-15,-7 0-91 16,-9 0-321-16</inkml:trace>
  <inkml:trace contextRef="#ctx0" brushRef="#br0" timeOffset="48914.803">7021 11998 74 0,'0'0'139'16,"0"0"-108"-16,0 0-5 15,0 0 55-15,0 0-13 16,0 0-35-16,0 0-33 16,0 0-45-16,-32 3 17 15,32-3 28-15,0 0 8 0,0 0 6 16,-4 0 12 0,-5 0 19-16,-6 0 1 0,3 0 3 15,-6 0 35-15,-3 0-38 16,-6-1-6-16,-6 1-17 15,2 0 10-15,4 0-7 16,8 0-7-16,10 0-3 16,6 0-7-16,3 0-9 15,0 0-2-15,0 0-7 16,0 0-8-16,21 0 16 16,13 0 1-16,9 0 20 15,11 0 14-15,-3 0-21 16,-2-2 13-16,-3-3-10 15,-12 1-2-15,-8-1-5 16,-11 4-9-16,-6 1 3 0,1 0-1 16,8 0 0-16,6 0 5 15,12 0 2-15,7 0-7 16,3 0 4-16,8 0-6 16,1 0 5-16,8 0-4 15,-1 0 2-15,-2 0-1 16,0 0-2-16,-9 0 6 15,-7-2-6-15,-6 1-1 16,-10 1 1-16,-3 0 3 16,-7 0-3-16,-6 0-2 15,0 0 0-15,-3 0-1 16,0 0 2-16,3 1 1 16,9 2 1-16,10 0 2 0,11-1-3 15,10-2 0-15,0 0 0 16,-2 0 0-16,-4 0 0 15,-12 0 0-15,-3 0-2 16,-10 0 1-16,-7 0 1 16,-8-2 1-16,-4 2 2 15,0 0-3-15,1 0-1 16,6 0 1-16,5 0-2 16,9 0 4-16,13 0-1 15,13 0-1-15,11 0 0 16,10 0-4-16,-4-1 8 15,-8-1-4-15,-15 2 2 0,-10-1-2 16,-11 1 1 0,-5 0-1-16,-4-2 0 0,-4 2 1 15,2-1-1-15,-1 1 3 16,2 0-3-16,10-1-1 16,11 1-1-16,9 0 1 15,10 0 0-15,11 5 0 16,-2 5 0-16,-3 1 1 15,-10-2 2-15,-16-4-1 16,-12 1-1-16,-8-6 0 16,-8 0 2-16,1 0-2 15,-2 0 2-15,-2 0-1 16,2 0 9-16,3 0 4 16,9 0-4-16,7 0-10 0,6 0-2 15,3 0-3-15,4 0 3 16,-3 0-2-16,-8 0 3 15,1 0 1-15,-6 0 0 16,-6 0-3-16,-3 1-6 16,-4 4-4-16,-3-2 11 15,1 0 1-15,1-1 2 16,5 1 1-16,7-1 0 16,9-1-1-16,10-1-1 15,9 0 11-15,0 0-6 16,-4-4 0-16,-6-3-4 15,-7 1-1-15,-5 0-3 16,-4 2-21-16,-7 1-4 0,-2 0 5 16,-7 3 11-16,2 0-2 15,-1 0-33-15,4 0 3 16,2 0 28-16,4 0 10 16,0 0-2-16,4 0 1 15,8 0 3-15,5 0-1 16,2 0 3-16,-2 0-20 15,-1 0 19-15,-6 0-10 16,-9-2 10-16,1-3 0 16,-5 5-1-16,-1-2 0 15,-4 2 3-15,-3 0 2 16,-3 0-2-16,0 0-3 0,0 0-4 16,5 0 0-16,-2 0 5 15,3 0 3-15,2 0 0 16,0 0 0-16,2 0 4 15,2 0 25-15,0 0 22 16,4 0-7-16,-5 0-8 16,0 0-6-16,-3-2-19 15,-5-1 7-15,-1 3 17 16,-2 0-12-16,0-1-16 16,0 1-7-16,1 0-4 15,2 0-1-15,2 0-10 16,4 0 1-16,-2 0-5 15,5 3 4-15,0 0-1 0,0-1-8 16,-3-2-2-16,0 0-34 16,-7 0-37-16,-2 0-190 15</inkml:trace>
  <inkml:trace contextRef="#ctx0" brushRef="#br0" timeOffset="50475.82">10544 11993 124 0,'0'0'102'15,"0"0"-55"-15,0 0 45 16,0 0-12-16,0 0-30 16,0 0-36-16,-66-3-10 15,66 3-3-15,0 0-1 16,0 0-1-16,0 0-9 15,0 0 9-15,0 0 1 16,0 0 5-16,0 0 8 16,0 0 41-16,0 0 30 15,0 0-2-15,0-1 5 0,0-1-36 16,0 1-20 0,0-1-13-16,2 1-18 0,8 1-8 15,5-2 8-15,7 2 19 16,6 0-15-16,2 0 1 15,0 0-2-15,1 0-3 16,1 0 1-16,-4 2 5 16,-4 1-6-16,-3-2 0 15,-2 1-4-15,-5-2 4 16,-1 1 3-16,2-1-3 16,3 0 0-16,0 1-4 15,6 1 3-15,4 1 1 16,5-2 0-16,6-1 0 15,1 0 0-15,-4 0 1 16,-8 0-1-16,-6 0 2 0,-4 0 3 16,-3-1-3-1,-4-2 4-15,-5 1-2 0,-2 2-3 16,3 0-1-16,-2 0-2 16,9 0-2-16,3 0 4 15,3 3 0-15,2 3 0 16,5-1 0-16,0 0 3 15,-2-3-1-15,-1 1-2 16,-4-1 1-16,-3-2 0 16,-3 0 4-16,-2 0-5 15,-5 0 1-15,-1 0 4 16,-3 0 0-16,-1 0-1 16,2 0-4-16,3 2-4 0,4 4-4 15,4-2 2-15,6 2 5 16,1 1 1-16,0-1 0 15,-3-3 3-15,-3 0-3 16,-3-2 2-16,-5-1-2 16,5 1 0-16,-8 1 0 15,-1-2 2-15,-2 1 1 16,-2-1 4-16,0 0-7 16,0 0-2-16,0 0-5 15,0 0 3-15,0 0-2 16,0 2 1-16,0-2 0 15,0 1 3-15,0 1-1 0,0-1 2 16,0-1-3 0,0 0-10-16,0 0 5 0,0 0 9 15,0 0 0-15,0 0-1 16,0 0 1-16,0 0 2 16,-5 0-2-16,-4 0-27 15,-4-7-132-15,-2-5-405 16</inkml:trace>
  <inkml:trace contextRef="#ctx0" brushRef="#br0" timeOffset="52700.801">12071 12051 7 0,'0'0'28'0,"0"0"34"16,0 0-5-16,0 0 21 0,0 0-14 16,0 0-7-16,0 0 7 15,-3 3 4-15,3-3 9 16,10 0-18-1,4 0-7-15,11 0-33 0,10-3-8 16,9 3-3-16,11 0 3 16,6 0-4-16,13 0 4 15,3 7 2-15,1 0 17 16,-4-1-18-16,-11-2 2 16,-15-3-5-16,-12 1-1 15,-9-2-4-15,-10 0 2 16,-6 0-2-16,-5 0 16 15,-5 0 11-15,-1 0 15 0,0 0-16 16,0 0-12 0,0 0-18-16,-1 0-8 0,-4 0-3 15,1 0-19-15,-1 0-43 16,-1 2-38-16,-1 6-41 16,-5 0-192-16</inkml:trace>
  <inkml:trace contextRef="#ctx0" brushRef="#br0" timeOffset="59364.803">12466 11168 48 0,'0'0'213'16,"0"0"-142"-16,0 0-1 16,0 0-6-16,0 0-38 15,0 0-26-15,0 0-9 16,3-5-12-16,-1 5 12 15,-2 0 9-15,1 0 7 16,-1 0-2-16,0 0-3 16,0 0 1-16,0 0 19 15,0 0 4-15,0 0 35 16,0 0 4-16,0 0 2 16,0 0-15-16,0 0-23 15,0 0-11-15,0 0 2 0,0 0-5 16,2 0-3-16,-2 0-3 15,3 0-9-15,6 0-2 16,7 1 2-16,8 11 2 16,10 2 2-16,5 5-4 15,13 5 3-15,3 5 1 16,2 6 0-16,0 5-1 16,-5-4 6-16,-10 1 3 15,-7-8-2-15,-12-7 2 16,-4-3 12-16,-7-9-17 15,-2 0-7-15,0-3 1 16,-4-3 1-16,-3-1 4 0,0 0-3 16,-2-3 5-1,-1 0-4-15,4 0-4 0,1 0-3 16,1 2 2-16,0-1-2 16,0-1-16-16,-6 1-18 15,0 1-1-15,0-2-7 16,0 0-119-16,-9 0-495 15</inkml:trace>
  <inkml:trace contextRef="#ctx0" brushRef="#br0" timeOffset="60137.802">13131 11194 80 0,'0'0'13'16,"0"0"-9"-16,0 0 37 0,0 0 46 15,0 0-4-15,0 0 3 16,0-1-6-16,0 1-14 16,0-1-19-16,0 1-14 15,0 0-11-15,0 0-2 16,0 0-4-16,0 0-4 15,0-2 0-15,0 2-6 16,0 0-5-16,0-1 19 16,-1 1-16-16,-3-2 0 15,1 2-4-15,-3 0-4 16,3 0 2-16,-5 0 1 16,3 2-6-16,-2 6 6 15,0 2 1-15,-2 2 3 0,-3 2 2 16,-2 2-2-16,-2 3 8 15,-5 2-5-15,0 5 1 16,-4 6 7-16,-2 2 10 16,-3 7-1-16,2-5-13 15,1-1-8-15,3-5 1 16,5-5-2-16,5-1 0 16,4-3-2-16,4-4 1 15,3-2 0-15,3-5 0 16,0-2 3-16,0-1 4 15,0-2 2-15,0 0 3 16,0-1 3-16,-2 1-4 0,-1 2-3 16,0-1 14-16,-1 1-13 15,1 0-4-15,0-2-1 16,2-1-2-16,1 1-2 16,0-3 0-16,0 0-4 15,0-2-7-15,0 0-9 16,0 0 11-16,0 0 9 15,0 0-3-15,7 0-16 16,-4-4-312-16</inkml:trace>
  <inkml:trace contextRef="#ctx0" brushRef="#br0" timeOffset="86335.67">12202 14396 153 0,'0'0'96'16,"0"0"5"-16,0 0 22 0,0 0-19 16,0 0-6-1,0 0-44-15,0 0-6 0,0 0-3 16,0 0-29-16,21-20-9 16,-17 20-7-16,1 0 1 15,0 0-1-15,-2 0 0 16,-2 1-2-16,-1-1 0 15,0 2 2-15,0-2 1 16,0 0 1-16,0 0 6 16,0 0 14-16,0 0 23 15,2 0 16-15,-1 0 0 16,2 0-28-16,3-2-15 16,-3-3-14-16,0 0-2 0,0 2 0 15,-3 1-1 1,0-1 2-16,1-1-3 0,-1-1 1 15,2-1 0-15,-2-3 1 16,0-1 0-16,0 1 0 16,1-2-1-16,-1 2 2 15,2-1-1-15,-2-1-1 16,1 4 2-16,1-3-1 16,-1 0-2-16,-1 3 0 15,0 1 0-15,0 0 0 16,0 2-3-16,0-2 3 15,0-1-4-15,0-1 3 0,-6-1 2 16,3 2 0-16,-1 3-1 16,1 0 4-16,1 1 0 15,-1-1-3-15,-2 1-1 16,2-1-1-16,0 3-7 16,-2-1 6-16,-1-1 0 15,1 2 2-15,-3-1 2 16,2 1-2-16,1 1-5 15,2-2 5-15,2 2 6 16,-1-3-2-16,2 2-3 16,-1-3 4-16,-2-2-2 15,0 0-2-15,0-1 3 16,-3 2 0-16,3 1-2 0,-2-2 4 16,1 2-1-1,-2-1-4-15,-3-2-1 0,0 2-2 16,-3 1 0-16,0 0 1 15,2 0-9-15,-2 1 10 16,0-2 4-16,3 1-1 16,1 3-3-16,4-1 2 15,-2 2-2-15,5 0 0 16,1 0 0-16,0 0 0 16,-2 0 0-16,1 0 0 15,-2 0 0-15,-3 0-1 16,-4 0-1-16,-3 0-6 15,-3 0 8-15,-4 0 0 16,1 0 6-16,4 0-5 0,3 0-1 16,6 0 0-16,5 0-1 15,-1 0 1-15,2 0-1 16,0 0 2-16,-3 0-4 16,-3 0 2-16,-3 3 0 15,-6 4 1-15,-4 2-1 16,1 4 1-16,-1-2-2 15,1 2 2-15,0-3 1 16,0-1-1-16,3-2 0 16,-1 1 0-16,4-5 0 15,0 2 0-15,2-2 1 16,2 0 1-16,2-1-2 16,3 1-1-16,0 0 1 15,0 1-2-15,-1 0-3 16,-2 5 3-16,0-2 2 0,-2 2 1 15,-1 1-1-15,2 0 0 16,-2-1 1-16,-2-2 0 16,0-1 1-16,1 1-2 15,0-3 0-15,1 2-2 16,3-2 1-16,2 1 1 16,-1-2-5-16,2 3-3 15,0-2-7-15,-1 0 6 16,4-1-7-16,0-1 3 15,0-1 2-15,0-1 3 0,0 1 2 16,0-1-14 0,0 1-14-16,-2-1 10 0,2 0-8 15,-1 0 0-15,1 0-40 16,-2 0 72-16,2 0 8 16,-1 0 3-16,-2-10-11 15,1-7-49-15,2-5 10 16,0-2-7-16,0 2 34 15,6 3 3-15,-1 8 9 16,4 2 3-16,-5 4 0 16,1-2 0-16,1 0-1 15,-3 1 11-15,0 0 28 16,-2 3 13-16,-1 1-21 0,3-1-14 16,-3 1 1-1,0 1-4-15,0 0-6 0,0 1-5 16,0 0-2-1,0 0-1-15,0 0-1 0,0 0-1 16,0 0-9-16,0 0-7 16,0 4-7-16,0 12 23 15,-6 4 1-15,-4 3 2 16,1 3 0-16,-5-2-6 16,5-4 7-16,0-3-3 15,2-3 0-15,3-4 0 16,1-7 0-16,3-1 0 15,0-2-1-15,0 0 0 16,0 0 8-16,0 0 0 0,0 0 10 16,0 0 16-16,4-4-24 15,9-5-10-15,7 4-1 16,8-1-5-16,5 6-28 16,-3 0-137-16,-8 0-446 15</inkml:trace>
  <inkml:trace contextRef="#ctx0" brushRef="#br0" timeOffset="88397.668">4230 15537 249 0,'0'0'292'0,"0"0"-218"15,0 0 21-15,0 0 13 16,0 0-33-16,0 0-20 16,0 0-14-16,-12-22-12 15,12 20-16-15,0 1-6 16,0-2 0-16,0 2 6 16,0 0-1-16,0 1-4 15,0 0-2-15,0 0-5 16,0 0-1-16,0 0-12 15,0 0-3-15,0 8-1 0,-3 7 15 16,-2 7 1-16,1 2 10 16,0-1-2-16,2 1-5 15,2-1-1-15,0-3-1 16,0 1-1-16,0-3-3 16,12-1 1-16,0-3-3 15,1-4 2-15,-1-2-1 16,-3-4 4-16,-3 0-1 15,0-3 2-15,-3 1 1 16,-2-2 5-16,1 0 0 16,1 0 8-16,3-4 6 15,10-19 6-15,11-8 0 16,13-13-11-16,17-11-11 16,19-8-3-16,9-1-4 15,6 5 2-15,-4 6 0 0,-14 14 0 16,-16 12-3-16,-26 12 3 15,-16 9 0-15,-15 6-12 16,-29 6-128-16,-38 9-238 16</inkml:trace>
  <inkml:trace contextRef="#ctx0" brushRef="#br0" timeOffset="131256.733">4519 7894 154 0,'0'0'146'0,"0"0"-25"15,0 0 19-15,0 0-37 16,0 0-27-16,0 0 13 16,0 0-8-16,0 0-23 15,0 0 0-15,0 0-12 16,9-45-13-16,-9 42 0 16,0 0-11-16,0 1-7 15,0 1-7-15,0 1-5 0,0 0-3 16,0 0-2-1,0 0 0-15,0 0-2 0,0 0-1 16,0 0 1-16,0 0 3 16,3 0-3-16,3 10-2 15,1 5 2-15,1 5-1 16,-5 6-4-16,-3 6-1 16,0 6 7-16,0 4 3 15,0 5 17-15,0-5-15 16,0-3-1-16,0-5 0 15,0-11-1-15,0-5 0 16,0-6 0-16,0-5 0 16,0-3 0-16,0-4 0 15,3 0 0-15,-3 0 0 16,3 0 3-16,-3 0 3 0,0 0 6 16,0 0-3-1,0-4 0-15,0-9-9 0,-3-3-32 16,-9-1-58-16,-4 0-109 15,-1-5-70-15,2 1-165 16</inkml:trace>
  <inkml:trace contextRef="#ctx0" brushRef="#br0" timeOffset="131879.731">4464 7861 236 0,'0'0'111'0,"0"0"-45"16,0 0-18-16,0 0-10 15,0 0-5-15,0 0 0 16,0-4-22-16,0 4 7 15,-3 0 5-15,1 0 16 16,-1 0 6-16,2 0-16 16,-1 1-27-16,1 6-1 15,-1 5-1-15,2-2 1 0,-1 6-1 16,-2 0 12 0,-1 2-8-16,-2 2-1 0,-2 0 1 15,-1 1 1-15,-1 1-4 16,-1-3-1-16,2 0 0 15,-1-3-9-15,1-5 0 16,3-3-6-16,1-3-13 16,4-2 4-16,-2-2 24 15,3-1 30-15,0 0 38 16,0-9-5-16,0-13-45 16,0-2-14-16,12-5 32 15,-3-3-26-15,6 2 0 16,-3 2-6-16,0 5 2 15,-2 7 5-15,-4 8-3 0,-3 4-8 16,-1 2 0-16,1 2-8 16,0 0-1-16,5 0-2 15,3 6 2-15,4 3 0 16,4 3 2-16,-1-3 7 16,5 0 0-16,-1-1 3 15,-1-4-2-15,-2-3-1 16,5 2-3-16,6-2-9 15,4-1-147-15,3 0-212 16</inkml:trace>
  <inkml:trace contextRef="#ctx0" brushRef="#br0" timeOffset="142037.433">23283 9073 544 0,'0'0'74'15,"0"0"-37"-15,0 0-33 16,0 0 40-16,0 0 2 15,126 2 1-15,-59-5-7 16,13-4-1-16,8 1-4 16,3 5-17-16,2-1-10 15,-7 2-3-15,-10-3-3 16,-14-1 0-16,-18 1 3 16,-19-1 26-16,-13 2 18 0,-9 1-1 15,-3 1-20-15,0 0-16 16,0 0-12-16,0 0-11 15,0 0-7-15,-3 0 11 16,2 9-40-16,1 6-41 16,11 1-105-16,42-6-380 15</inkml:trace>
  <inkml:trace contextRef="#ctx0" brushRef="#br0" timeOffset="142697.451">25661 9025 195 0,'0'0'30'0,"0"0"-13"16,0 0 118-16,106-3-9 15,-23 10-27-15,22 12-34 0,5-2-32 16,-4-2-14-16,-14-6-2 16,-16-5-4-16,-15-3 9 15,-11 2-1-15,-13-1-12 16,-17-2-5-16,-10 0-4 15,-10 0 3-15,0 0-3 16,0 0 0-16,0 0-16 16,-3 3 8-16,-4 4 8 15,-2 1 5-15,-6 1-5 16,3 0-17-16,0 1-37 16,-5 0-129-16</inkml:trace>
  <inkml:trace contextRef="#ctx0" brushRef="#br0" timeOffset="156415.874">25971 8158 212 0,'0'0'21'16,"0"0"10"-16,0 0 111 15,0 0-35-15,0 0-67 16,0 0-6-16,0 0 15 16,-81-47-3-16,81 43-11 15,-1 1-4-15,1 1-8 16,0 0-3-16,0-3 3 16,0 5-7-16,0-5 4 0,0 5-5 15,0 0 0 1,0 0-15-16,0 0-14 0,12 11 10 15,9 12 4-15,9 10 12 16,9 7-5-16,8 3 10 16,7 6 5-16,0-3-1 15,-2 2-4-15,-5-4-9 16,-6-3-6-16,-2-5-1 16,-3 0-1-16,-1-4 0 15,-4-1 3-15,-2-2-3 16,-5-5-2-16,-3-4-46 15,-2-6-6-15,-4-2-16 16,0-7-4-16,-6-1-7 16,0-4-18-16,-6 0-105 15,-3-10-123-15</inkml:trace>
  <inkml:trace contextRef="#ctx0" brushRef="#br0" timeOffset="156889.876">26511 8151 159 0,'0'0'171'0,"0"0"-60"16,0 0 0-16,0 0 12 16,0 0-35-16,0 0-43 15,-13-47-19-15,13 47 3 16,0 0 0-16,0 0-18 16,0 0-6-16,0 0-2 15,0 0-1-15,0 0 11 16,0 0-13-16,-4 0-5 15,-6 13-9-15,-6 18 14 16,-16 17 8-16,-12 22-5 16,-16 17 3-16,-13 13-1 0,-6-3 8 15,1-10-10-15,13-13 3 16,12-14-4-16,15-7-2 16,6-8 3-1,7-11 0-15,6-5-3 0,4-8-2 16,4-8-2-16,7-5-29 15,1-4-7-15,3-1-3 16,0-3-113-16</inkml:trace>
  <inkml:trace contextRef="#ctx0" brushRef="#br0" timeOffset="166373.878">3863 15283 503 0,'0'0'143'15,"0"0"-109"-15,0 0 26 0,0 0 21 16,0 0 8-16,0 0-28 15,0 0-5-15,0 0-22 16,-21-4 0-16,12 4-17 16,0-5-1-16,-3 0-8 15,-1 2-7-15,2 0 7 16,5 3-4-16,2 0 7 16,4-1-11-16,0 1-12 15,16 0-25-15,17 0 6 16,18-4 31-16,14 0 21 15,4-2-8-15,0 1-9 16,-11-1-1-16,-9 2-3 0,-9 4-7 16,-8-1-3-16,-10 1-28 15,-10 0-21-15,-5 0 9 16,-7 0 46-16,0 0-2 16,0 0-20-16,0 0-25 15,-8 1-71-15,-11 7-41 16,-7 2-22-16,-7 2-28 15,0 0 89-15</inkml:trace>
  <inkml:trace contextRef="#ctx0" brushRef="#br0" timeOffset="166665.877">4091 15303 41 0,'0'0'57'0,"0"0"-11"15,-97 31 7-15,63-23 23 16,8-1 10-16,4-2 4 16,10-2-38-16,6-2-17 0,5-1-6 15,1 0-8-15,0 0 6 16,0 0 45-16,0 0 4 15,3 0-28-15,16 0-36 16,14 0-6-16,13-4 20 16,8 0-23-16,-2-1 5 15,0 1-7-15,-13 0 5 16,-9 3-4-16,-14 1-2 16,-10 0 0-16,-6 0-1 15,0 0-3-15,0 0 1 16,-13 0 3-16,-8 0 12 15,-11 0 1-15,-3 0-12 0,12 0 1 16,7 0-1 0,16 0-1-16,16 8-125 0,31 0-189 15</inkml:trace>
  <inkml:trace contextRef="#ctx0" brushRef="#br0" timeOffset="173021.872">23832 10923 315 0,'0'0'135'0,"0"0"-66"16,0 0 14-16,0 0 5 16,0 0-28-16,0 0-21 15,0 0-28-15,0 0-2 16,-9-20 7-16,9 20-8 15,0 0 19-15,0 0-3 16,0 0-6-16,0 0 1 16,0 0-1-16,0 0-3 15,0 0-7-15,0 0-8 0,3 3-2 16,8 11-1 0,12 10 3-16,15 7 4 0,18 8 3 15,22 7-1-15,11 8 2 16,4 0-1-16,-8-1-5 15,-12-6-1-15,-12-7 0 16,-9-1 0-16,-7-6-1 16,-3-3-1-16,0-5-3 15,-7-7 1-15,-5-7-4 16,-7-7-2-16,-7-3 2 16,-1-1 5-16,-4 0 1 15,-2 0-1-15,-4 0-2 0,-3 0-1 16,-2-5 3-1,0-8-71-15,-10-3-60 0,-10-4 3 16,-5-2-99-16,-5-4-75 16</inkml:trace>
  <inkml:trace contextRef="#ctx0" brushRef="#br0" timeOffset="173288.872">24596 11148 132 0,'0'0'79'15,"0"0"5"-15,0 0 27 16,0 0 7-16,0 0-34 16,0 0-29-16,8-50-22 15,-8 45-11-15,-5 2-8 16,-7 3 4-16,-9 0-8 0,-12 6 15 16,-13 20-23-16,-15 14 2 15,-11 8 2-15,-4 5 6 16,-4 5 5-16,5 0-3 15,11-2 1-15,10-2-15 16,10-3 0-16,6-6-92 16,5-8-36-16,5-13-393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45:31.284"/>
    </inkml:context>
    <inkml:brush xml:id="br0">
      <inkml:brushProperty name="width" value="0.05292" units="cm"/>
      <inkml:brushProperty name="height" value="0.05292" units="cm"/>
      <inkml:brushProperty name="color" value="#FF0000"/>
    </inkml:brush>
  </inkml:definitions>
  <inkml:trace contextRef="#ctx0" brushRef="#br0">17345 4521 507 0,'0'0'99'0,"0"0"-52"16,0 0 12-16,0 0 2 0,0 0-16 15,0 0-10-15,0 0-4 16,2-7-2-16,-2 7 3 16,0-2 2-16,0 2 2 15,2-1-1-15,-2 1-13 16,2 0-8-16,-1-2 9 15,-1 2 15-15,2-2 3 16,-2 2-5-16,0-1-10 16,0 1-5-16,0 0-1 15,0 0-4-15,0 0-3 16,0 0-3-16,0 0-5 16,0 0-5-16,0 0 0 15,0 0-2-15,0 0-6 0,0 0-3 16,0 1-2-1,6 13 0-15,3 8 13 0,4 8 5 16,-1 4-4-16,-1 2-1 16,-2 3-3-16,-5-3 2 15,-1-3 0-15,-1-4-1 16,-2-7-1-16,1-3 3 16,-1-2 0-16,0-5-4 15,0 1 4-15,0-4 3 16,3-1-3-16,0-2-3 15,3-1 3-15,0-4-5 16,2 1 2-16,2-2 3 16,5 0 6-16,1 0 1 15,5 0-4-15,0-8-1 0,-1-3 0 16,2-3 0-16,0-4 0 16,2-8 0-16,6-9-1 15,4-10 2-15,3-6-2 16,4-2 0-16,3 4-1 15,1 7 1-15,0 6-1 16,-5 5 0-16,-5 4-1 16,-6 4 1-16,-6 7-1 15,-8 7 1-15,-8 7 0 16,-4 2 0-16,-3 0 0 16,0 0 0-16,0 0-2 15,0 0-5-15,0 0-8 16,0 0-3-16,0 0 1 0,0 0 4 15,0 0-5-15,0 10-15 16,2 9 8-16,7 5-28 16,-5 6-88-16,-4 1-158 15</inkml:trace>
  <inkml:trace contextRef="#ctx0" brushRef="#br0">15493 7536 106 0,'0'0'107'16,"0"0"3"-16,0 0 13 0,0 0-23 16,0 0-21-1,0 0-8-15,0 0-22 0,-15 0-8 16,15 0-18-16,0 0-18 15,0 0-3-15,0 0 0 16,0 0-2-16,0 0 3 16,0 0 0-16,0 0 1 15,0 0 4-15,0 0 1 16,0 0-2-16,0 0-5 16,0 0-1-16,0 0 0 15,0 0 0-15,0 0-1 16,0 0 0-16,0 0 0 15,0 0 3-15,0 0-3 16,0 0 0-16,0 0 2 0,1 0 5 16,13 0 6-16,5 0-1 15,6 0-6-15,2 0 1 16,-2 0-3-16,-6 3-3 16,-2 0-1-16,-5 0 3 15,-3-2-3-15,3 1 1 16,-3-1-1-16,4 0 0 15,1-1 0-15,-2 0 1 16,3 0 2-16,-2 0 1 16,1 0-2-16,-2 0-2 15,-1 0 1-15,-6 0 0 16,-2 0-1-16,-3 0 1 16,0 0 0-16,0 0-1 0,0 0 1 15,0 0-1-15,0 0 0 16,0 0-1-16,0 0 1 15,0 0 0-15,1 0-1 16,1 0 1-16,1 0 1 16,-2 0-1-16,1 0 1 15,-2 0 0-15,0 0 3 16,0 0-2-16,0 0-2 16,0 0 3-16,0 0-2 15,3 0-1-15,9 0-103 16,3 0-312-16</inkml:trace>
  <inkml:trace contextRef="#ctx0" brushRef="#br0">16384 7474 91 0,'0'0'90'0,"0"0"-57"15,0 0 3-15,0 0 40 16,0 0-8-16,0 0-15 15,-13 1-7-15,13-1-28 16,0 0-8-16,0 0 13 16,0 0 0-16,0 0 3 15,-1 0-4-15,1 0 0 16,0 0-8-16,0 0 7 16,0 0 0-16,0 0-8 0,0 0-4 15,0 0-1-15,0 0-1 16,0 0-7-16,0 0 0 15,0 0-4-15,3 3 4 16,15 0 6-16,7 2 18 16,8-1-4-16,3-2-4 15,2 1-5-15,2 1 0 16,-4-4 1-16,-6 1-9 16,-5 0-2-16,-8-1 2 15,-5 2-3-15,-6-2 0 16,-5 0 1-16,-1 0-1 15,0 0 0-15,0 0-3 16,0 1-1-16,0-1-2 0,0 0 6 16,0 0 0-16,0 0 3 15,0 0-3-15,0 0-11 16,2 0-52-16,5-1-98 16</inkml:trace>
  <inkml:trace contextRef="#ctx0" brushRef="#br0">12266 7464 369 0,'0'0'183'16,"0"0"-142"-16,0 0-16 16,0 0 21-16,0 0-3 15,0 0-19-15,0 0-9 16,3 0-6-16,5 0 5 15,5 0-7-15,8 0-7 16,3 0 0-16,4 0 1 0,4 0 1 16,-2 0-1-16,1 0 2 15,-1 5-2-15,-2-3 1 16,0 1-1-16,-2 1 0 16,-4-1 3-16,-5-3-2 15,-7 2 4-15,-6-2-2 16,-2 1 1-16,-2-1 2 15,0 2 5-15,0-2-3 16,0 1-2-16,0 1-4 16,0-2-2-16,0 1-1 15,0 1-14-15,-6 3-109 16,-6 1-206-16</inkml:trace>
  <inkml:trace contextRef="#ctx0" brushRef="#br0">4470 12746 163 0,'0'0'164'15,"0"0"-48"-15,0 0 1 16,0 0-14-16,0 0-10 15,0 0-22-15,0 0-6 16,-3 0-8-16,3 0 3 16,0 0-14-16,0 0-12 15,0 0-19-15,0 0-4 16,0 0 1-16,0 0 1 16,0 0-2-16,0 0-8 15,0 0-3-15,0 0-3 0,0 0 3 16,0 0-1-1,0 0-3-15,0 0 1 0,0 0-1 16,0 0 2-16,0 0-1 16,0 0 3-16,6 0 0 15,4 0 1-15,-1 0 0 16,2 3 0-16,-1-3-1 16,5 3 0-16,3 0 0 15,-3 1 0-15,4 0 0 16,-1 1 1-16,2-1-1 15,-4-1 0-15,-1-1 0 16,0 0-1-16,-5-1 1 0,1 2 1 16,-4-2 0-1,2 1-1-15,-6-2 1 0,3 1-1 16,2-1 0-16,3 0-1 16,3 0 1-16,1 2 1 15,0-1-1-15,-2-1 2 16,-4 0-1-16,0 0-1 15,-3 1 1-15,-2 0-1 16,2 1 1-16,-1 0-1 16,1-2 0-16,3 1 1 15,4 1-1-15,-1-1 0 16,3 3 0-16,0 0 0 16,3 1 0-16,-6 0 1 0,3-4-1 15,-5 4 1-15,-4-2-1 16,0-2 0-16,-2 1 0 15,-2-2 0-15,-1 3 0 16,1-3-1-16,1 1 1 16,-3 0 0-16,3-1 0 15,0 2 1-15,0-1-1 16,2 2 0-16,2 1-1 16,2 1 1-16,0-3 0 15,0 3 0-15,3-3-3 16,-5 3-3-16,-1-3 1 15,-1-1-2-15,-1 1 4 16,-1 0 2-16,-2-2-3 0,1 0-2 16,1 0-1-16,3 1 2 15,2 2 2-15,2 0 0 16,0-1-3-16,1 1 3 16,5 0 2-16,-1 2 0 15,0 0-1-15,0-1 2 16,-3-1-1-16,-3-1 1 15,0 1 0-15,-6-3 0 16,4 2-2-16,-1-2 2 16,-4 1-3-16,2-1 3 15,4 0-3-15,2 0 2 16,2 0-2-16,7 0 1 16,-1 2 2-16,3-2 1 15,-2 3-1-15,-5-3-1 0,-2 1 1 16,-3 0-1-16,-2-1 1 15,1 2 0-15,2-2 0 16,2 2 0-16,2-2 0 16,2 3 0-16,2-3 0 15,0 2-1-15,4-1 1 16,-4 1 0-16,0-1 0 16,0 2 0-16,-9-1 0 15,-3-1-3-15,-3-1 2 16,-2 0-1-16,1 0 1 0,-2 0 1 15,0 0 2 1,0 0 0-16,0 0 3 0,0 0-5 16,0 0-1-16,-2 0-180 15,-17-1-575-15</inkml:trace>
  <inkml:trace contextRef="#ctx0" brushRef="#br0">2222 13561 147 0,'0'0'255'16,"0"0"-157"-16,0 0-71 15,0 0 0-15,0 0-4 16,0 0-1-16,0 0 0 16,-1-16-9-16,1 16-11 0,0 0-1 15,0 0-1 1,0 0 0-16,0 0 1 0,0 0 4 15,0 0-3-15,0 0 19 16,0 0 19-16,0 0 3 16,0-1-1-16,0 1-17 15,0 0-25-15,0 0 4 16,0 0-4-16,6 0 5 16,8 0-8-16,3 0 5 15,4 0-2-15,-2 4 0 16,-4-1 1-16,0 2-1 15,-3-2 2-15,3-1-2 16,0-2 1-16,4 1 1 0,1-1-2 16,2 0 4-16,8 0-4 15,4 0 0-15,5 0-1 16,7 0 2-16,-1 0 1 16,1 0-2-16,-7 0 1 15,-5 0-1-15,-5-3 0 16,-4 0 0-16,-3 1 1 15,-1-1-1-15,-3 0 2 16,1 0-2-16,1 0 0 16,2 3 0-16,-1 0-1 15,4 0 1-15,-5 0-1 16,-4 0 1-16,-5 2-1 16,-5-1 0-16,-2 0 1 15,-3-1 0-15,1 0 1 0,-1 0-1 16,1 0 0-16,-2 0 2 15,0 0 1-15,0 0-1 16,0 0 1-16,3 0-2 16,0 0 1-16,3 0-2 15,3 0-2-15,-2 0 2 16,-4 0-2-16,-1 0 1 16,-2 0 0-16,0 0-1 15,0 0-3-15,0 0 3 16,0 0 1-16,0 0 1 15,0 0 3-15,0 0-2 16,0 0 4-16,0 0-1 0,0 0-4 16,0 0-3-1,0 0-235-15</inkml:trace>
  <inkml:trace contextRef="#ctx0" brushRef="#br0">12232 7562 415 0,'0'0'78'0,"0"0"-20"16,0 0 56-16,0 0-40 15,0 0-28-15,0 0-18 16,0 0 1-16,-25-9-3 16,23 6 3-16,2 3-1 15,0 0-10-15,0-1-2 16,0 1-11-16,0 0-1 16,0 0-4-16,0 0-4 15,0 0-8-15,0 0 1 0,16 0 9 16,19 0 2-16,21 0 11 15,22 7-10-15,18 0 2 16,11 3 2 0,-1-1-1-16,-9-1 2 0,-18-2 0 15,-16-3-4-15,-14-3 3 16,-10 0-4-16,-7 3 3 16,-6-3-4-16,-9 0-1 15,-7 1 1-15,-7-1 1 16,-3 0 1-16,0 0-1 15,0 0 4-15,0 0-3 16,0 0-2-16,0 0-4 16,0 0 4-16,0 0 0 15,0 0-1-15,0 1-4 16,0-1 4-16,0 0 1 0,0 0-6 16,0 0 3-16,0 0-2 15,-2 0-8-15,-6 0-18 16,-2 0-43-16,-2 3-41 15,-1 3-44-15,2 1-195 16</inkml:trace>
  <inkml:trace contextRef="#ctx0" brushRef="#br0">5696 11998 306 0,'0'0'185'16,"0"0"-113"-16,0 0 16 16,0 0-6-16,0 0-18 15,0 0-18-15,0 0-10 16,-6-19 7-16,6 16-18 16,0 3-9-16,0-1 7 15,0-2 0-15,0-2-5 16,0 2-2-16,0-4 3 15,0 0 2-15,0-3-9 16,0 0-5-16,0-4 0 16,0 1 1-16,-3-3-6 15,0-2-2-15,-1-1 1 16,-1-2 0-16,2-3 0 0,0-3 2 16,0-4-3-16,3-6 1 15,0-9-1-15,0-12 0 16,0-8 0-16,0-5 4 15,0-4-4-15,0 3 3 16,3 0-3-16,-3 4 4 16,0 1-4-16,0 8 1 15,0 2-1-15,-6 4-1 16,0 0 0-16,-1-1-10 16,-1 3 2-16,1 3 5 15,1 1 4-15,3 2-3 16,3 1 3-16,0 1-3 0,0-3-5 15,0 4 6 1,7 2 2-16,-5 4 1 0,-1 5-1 16,1 1 0-16,-2 4 1 15,0 1 1-15,0 1-1 16,0 0 1-16,0 2-1 16,0 0-1-16,0 2 0 15,0 1 0-15,0 5-4 16,0 3-8-16,0 5 12 15,1 1 0-15,2-1 6 16,-1 1-6-16,-2-1 4 16,1 3-3-16,-1 0 0 15,0 0 3-15,0-2-1 16,0 2-1-16,0-4 14 0,0 2-9 16,0 1-3-16,0-2-4 15,0 1 4-15,0 1-4 16,0 2 0-16,0 1 0 15,0 1 0-15,0 0 0 16,0 0 0-16,0 0 0 16,0 0-1-16,0 0 1 15,0 0 1-15,0 0-1 16,0 0 0-16,0 0-2 16,0 0 4-16,0 0-4 15,0 0 2-15,0 0-3 0,0 0-1 16,0 0 1-1,0 0 2-15,0 0-3 0,0 0 0 16,0 0 0 0,0 0-6-16,3 0-6 0,8 0 12 15,5 0 3-15,8 0 1 16,6 3-2-16,4 1-5 16,5-1-7-16,4-1-1 15,-1 0 9-15,1-2-5 16,2 0 6-16,-3 0 1 15,-9 0 1-15,-11 0-8 16,-13 0 2-16,-2 0 4 16,-7 0-6-16,3-4 4 15,-3 4 4-15,3-3-1 16,-1 3 1-16,-2-1 3 16,0-1 2-16,0 2-1 0,0-1-1 15,0-1 0-15,0 2 0 16,0-1-1-16,0 1-1 15,0 0-8-15,0 0-33 16,1 0-49-16,7 0-98 16,1 0-292-16</inkml:trace>
  <inkml:trace contextRef="#ctx0" brushRef="#br0">6281 9944 80 0,'0'0'33'0,"0"0"24"16,0 0 9-16,0 0-25 16,0 0-13-16,0 0 1 15,-93-52-16-15,80 48 18 16,10-1 27-16,3 3-2 16,0 2-49-16,0-3 1 15,0 3-1-15,0 0 3 0,0 0 21 16,0 0-11-1,0 0-5-15,0 0 2 0,-3 0-3 16,-2 0 36 0,-1-2 8-16,-3 0 1 0,2-1-25 15,1 0-1-15,6 1 33 16,0 0-41-16,0 2-18 16,0 0-7-16,0 0-6 15,0 0-1-15,0 0 3 16,0 0-2-16,0 0 6 15,8 0-1-15,-1 0-3 16,-3 4-18-16,4 4 0 16,1 2 7-16,12 2 12 15,2 4 1-15,6-2 2 16,-4 0 2-16,-1-5-2 0,-3 2 0 16,-5-3 0-16,-1 2 1 15,3-4 0-15,0 2-1 16,3-3-1-16,0 0 1 15,-5 2 0-15,-4-2 5 16,-3-1-4-16,-6-1-1 16,-1 0-2-16,-2-3-4 15,0 2 0-15,0 1 4 16,0-3-2-16,0 0 4 16,0 2 2-16,0-2 0 15,0 0-1-15,0 0 1 16,0 3-2-16,3 1 0 0,0-1 2 15,3 4-2 1,-1-1-3-16,0-2-2 0,-2 3-7 16,0-3-3-16,-3 0-26 15,0 0 5-15,0-2 19 16,0 1 4-16,0-3 2 16,0 2 8-16,0-2 3 15,0 0 1-15,0 0-1 16,0 0 3-16,0 0-1 15,0 0-2-15,0 0 2 16,0 0-1-16,0 0 3 16,0 0 1-16,0 0 0 15,0 1-5-15,-3 2-11 0,-13 5 11 16,-4 0 4-16,-2 1-1 16,-2 1-2-16,6-3-1 15,-1 3 1-15,1-3-1 16,4 1 1-16,4 0-1 15,1 0-2-15,6-2-6 16,3 3 4-16,0-2 4 16,0-1 0-16,0-2 0 15,0-3 0-15,0 3-1 16,0-4 1-16,0 0 0 16,0 0-1-16,0 0 1 15,0 0 0-15,-3 0-3 0,0 0 3 16,3 0 9-1,0 0-3-15,0 0-1 16,0 5-5-16,0 2-12 16,18 0-298-16</inkml:trace>
  <inkml:trace contextRef="#ctx0" brushRef="#br0">7280 9892 161 0,'0'0'58'16,"0"0"44"-16,0 0 36 15,0 0-15-15,0 0-54 16,0 0-16-16,0 0-20 16,0-24-10-16,0 22-3 15,0 0-5-15,0-1-1 16,0 0-4-16,0 0-3 0,0 2-2 15,0-1 2 1,0 1-1-16,0-1 0 16,0 2-5-16,-2 0-1 0,1 0-1 15,-2 0-5-15,-7 0 5 16,-1 3 1-16,-5 6 2 16,4-2-1-16,1 3-1 15,1-2 0-15,1 1-1 16,0 3 1-16,-1 0 1 15,1 0-1-15,0 1 0 16,1 3-1-16,-2 1 0 16,5 0 1-16,4 0-2 15,1 0-14-15,0 2 6 16,4 1 5-16,14-3 5 0,2 0-18 16,7-5-8-16,4-2-7 15,9-4 18-15,-1-5-7 16,-5-1 9-16,-7 0 8 15,-6-1 5-15,-9-10 6 16,-5-1 31-16,-2-8 14 16,-5-6-23-16,0-1-18 15,0-5-3-15,-11 3-3 16,-8 4-4-16,-2 3 0 16,-3 7-1-16,2 5 1 15,2 3-2-15,4 6 2 16,8 1-5-16,5 0-26 15,3 0-71-15,0 10-48 0,0-2-205 16</inkml:trace>
  <inkml:trace contextRef="#ctx0" brushRef="#br0">7678 9912 458 0,'0'0'77'0,"0"0"3"0,0 0 36 16,0 0-28-16,0 0-34 15,0 0-7-15,-10-26-29 16,10 26-16-16,0 0 1 16,0 0-3-16,0 0 3 15,0 0-1-15,0 0 0 16,0 0-1-16,0 0 2 16,0 7-3-16,0 11 2 15,6 10-2-15,-5 3 2 16,-1 3 1-16,0 2-1 15,0-1-1-15,0 0 2 16,0 2-2-16,0-1-1 16,3 0 3-16,3-9-2 15,-1-5 0-15,2-5-1 0,-4-10 1 16,3 0 0-16,-1-4 1 16,-2-1-2-16,-2-1 1 15,-1-1 4-15,0 0-5 16,0-4-6-16,0-10-40 15,-4-3-23-15,-10-2-22 16,1 0-136-16,2 2-222 16</inkml:trace>
  <inkml:trace contextRef="#ctx0" brushRef="#br0">7650 9994 287 0,'0'0'22'0,"0"0"18"16,0 0 33-16,0 0 52 15,0 0-55-15,0 0-9 16,3-49-46-16,3 43-15 15,3 3 2-15,-2-3-1 0,2 1-1 16,3 2 1-16,-3 0-1 16,3 3 0-16,3 0 0 15,0 0-7-15,1 0 4 16,-1 8 3-16,0-3 0 16,-3 2 0-16,-1-1 0 15,-3 0-2-15,0 1-3 16,-5 0-1-16,-3 0-4 15,0 2 4-15,0 0 4 16,0 2 4-16,-12-1 6 16,-4 0-7-16,-3 0 14 15,-1-4-11-15,2 2 5 16,4-2-9-16,1 0-37 16,1 1-95-16,0-4-189 0</inkml:trace>
  <inkml:trace contextRef="#ctx0" brushRef="#br0">8069 9765 116 0,'0'0'116'16,"0"0"22"-16,0 0-35 0,0 0-29 16,0 0-44-16,0 0-8 15,0 12-10-15,0 2-8 16,0 5 1-16,0 3 5 15,0 0 6-15,0-1 8 16,0-3 1-16,-3-1 20 16,1-3-23-16,1 1-3 15,-1-3-8-15,1 2-5 16,1-2-2-16,-3-4-2 16,2-3-1-16,-1-1 0 15,2-1 3-15,0 0-4 16,0 1-24-16,2 1-38 15,11 0-83-15,1-5-434 0</inkml:trace>
  <inkml:trace contextRef="#ctx0" brushRef="#br0">8152 9973 400 0,'0'0'142'0,"0"0"-111"0,0 0 11 16,0 0 0-16,0 0-27 16,0 0-9-16,63-46-2 15,-58 43-2-15,-1 3 0 16,2 0-2-16,0 0-6 15,4 0-5-15,-2 1 9 16,3 5 2-16,-3-1 0 16,0-2 0-16,-2 0 3 15,0 0 7-15,0 0 19 16,1-1 9-16,-4-1 1 16,-1-1-22-16,-2 5-10 15,0 1-5-15,0 0 0 16,0 1 1-16,0 1 6 15,0 1-5-15,0 0 3 16,0 1-1-16,0 0-3 0,0 0 1 16,0-1-4-1,0-1-2-15,7-2-40 0,17-3-50 16,12-3-84-16,7-3-350 16</inkml:trace>
  <inkml:trace contextRef="#ctx0" brushRef="#br0">8385 9832 220 0,'0'0'247'16,"0"0"-155"-16,0 0-36 15,0 0 17-15,0 0-14 16,0 0-23-16,9 0-22 16,-9 0-10-16,0 0-4 15,0 0-53-15,0 0-155 16,0 7-204-16</inkml:trace>
  <inkml:trace contextRef="#ctx0" brushRef="#br0">8567 9905 163 0,'0'0'462'0,"0"0"-385"15,0 0 24-15,0 0-16 16,0 0-22-16,0 0-21 15,-3-12-15-15,3 12-15 16,0 0-9-16,0 0-3 16,0 0-1-16,0 0-3 15,0 5 4-15,0 4 1 0,0-1 1 16,0-1-1-16,0 3 0 16,0 0-1-16,0 1 0 15,0 0-1-15,0-2-3 16,0-1-1-16,0-3-1 15,3-4-4-15,-1-1-6 16,1 0 0-16,0 0 11 16,1 0 5-16,-1-5 25 15,3-8 11-15,-3-5 0 16,-3-1-11-16,0-1-6 16,0 3-14-16,0 3 2 15,0 7 7-15,0 2-3 16,0 4-7-16,0 1-4 15,2 0-5-15,8 0-6 16,6 0 11-16,5 0 1 0,-1 0-1 16,-4 4-2-16,-5 5-6 15,-4 2-7-15,-3 2-8 16,-4-1 18-16,0 1-6 16,0-1-5-16,0-1 2 15,0-2 7-15,0-2 4 16,0 1 3-16,0-2-4 15,0 1 2-15,0-3-6 16,0 1-8-16,0-4-4 16,0-1 10-16,0 0 6 15,0 0 1-15,0 0 3 16,2 0 3-16,1-3-1 0,0-5 0 16,0 0 1-1,0-4-1-15,0 3 0 0,3-3-2 16,1 0 1-16,2 4-1 15,5-1-1-15,7 5-3 16,2 4 0-16,3 0 2 16,-5 0 0-16,-5 4 1 15,-4 2-2-15,-4 3-3 16,-3 1-4-16,-2 2 1 16,-3 0 6-16,0 2 1 15,0-2-3-15,0 1 5 16,0 0-1-16,-1-2 0 15,-1-2-6-15,2 4-3 0,0-4-11 16,2 1-18 0,19-5-19-16,17-3-32 0,6-2-153 15</inkml:trace>
  <inkml:trace contextRef="#ctx0" brushRef="#br0">9273 9890 442 0,'0'0'128'15,"0"0"-104"-15,0 0 4 16,0 0 58-16,0 0-23 15,0 0-33-15,-45-35-27 16,33 35-3-16,-4 1 0 16,-2 11 1-16,0 1 10 15,2 0-5-15,2 1-3 16,5 0 6-16,2-4-1 16,2 2-4-16,2-3-4 15,2 0 5-15,-1-2-2 16,2-1-3-16,0-1-1 15,0-3 1-15,0 1 1 16,3-2 2-16,5 2-1 0,0-2 2 16,3 1 3-1,0-2-2-15,2 0-5 0,-1 0-6 16,4 0 2-16,2 0-1 16,3 0-1-16,0 0-11 15,-8 0 2-15,-5 0-7 16,-5 0 5-16,-3 2-4 15,0-2 11-15,0 5-2 16,0 2-1-16,-5 1-5 16,1-1 8-16,1 3-4 15,3-4-4-15,0 2 0 16,0 1 8-16,9-3 9 0,12 3-2 16,7-1-9-1,12-3-235-15</inkml:trace>
  <inkml:trace contextRef="#ctx0" brushRef="#br0">9592 9819 546 0,'0'0'124'0,"0"0"-91"0,0 0 27 16,0 0 19 0,0 0-46-16,0 0 8 0,-2-26-19 15,2 26-15-15,-1 0-7 16,-1 0-7-16,1 0-3 16,-2 8 2-16,0 6 8 15,1 1 1-15,2 2-1 16,0 0 0-16,0 4 1 15,0 2 1-15,0 3-1 16,0 0-1-16,0-3 2 16,0-2-2-16,0 1 2 15,0-5-1-15,-2 0 0 0,-3-1 1 16,1 1 0-16,-1-1-2 16,2 0-7-16,0-4-184 15,3-3-471-15</inkml:trace>
  <inkml:trace contextRef="#ctx0" brushRef="#br0">9434 10294 594 0,'0'0'68'16,"0"0"0"-16,0 0 21 0,0 0-40 16,0 0-26-16,0 0 3 15,-8-22-26-15,8 22-1 16,17 0-58-16,22 8 19 16,22 6-59-16,16-1-114 15,10-4-103-15</inkml:trace>
  <inkml:trace contextRef="#ctx0" brushRef="#br0">8624 10539 64 0,'0'0'156'0,"0"0"-121"16,0 0-5-16,91-4 48 16,-34 4-12-16,14 4 0 15,14 5-15-15,5-2-12 16,-10-1 0-16,-14-4-6 15,-16-2-2-15,-14 0-11 16,-9 0 10-16,-9 0-8 16,-5 0-7-16,-5-1-2 15,-8-3 2-15,0-1 29 16,0 0-27-16,-6 2-17 16,-10 0-199-16</inkml:trace>
  <inkml:trace contextRef="#ctx0" brushRef="#br0">12870 13883 36 0,'0'0'49'16,"0"0"-41"-16,0 0-7 15,0 0 15-15,0 0 36 16,0 0-15-16,0 0 7 16,0 0 30-16,3-7-14 15,-3 7-4-15,0 0 14 16,0 0-10-16,0 0-13 15,0 0-26-15,0 0-2 16,0 0 10-16,0 0-7 16,0 0-12-16,0 0-2 0,-1 0 2 15,-10 0-9-15,-5 0-1 16,-1 0 3-16,0 0 1 16,-1 0 9-16,6 0 15 15,4 0-3-15,5 0-8 16,3 0-4-16,0 0-2 15,0 0-4-15,0 0-5 16,0 0-2-16,11 0 0 16,22 0 8-16,11 0-3 15,12 7-1-15,9 1-4 16,2 1 3-16,7 3-3 16,1-2 1-16,5-1 0 15,3-1-1-15,4-1-4 0,2-2-3 16,1-1 5-1,-4-4-3-15,-8 0 0 0,-7 0-1 16,-10 0 5 0,-10 0 0-16,-6 0 0 0,-14 0 1 15,-10 0 0-15,-12 0 0 16,-4 0-1-16,-5 0-6 16,0 0 1-16,0 0-7 15,0 0-16-15,-15 0 14 16,-11 0-23-16,-12 0-251 15</inkml:trace>
  <inkml:trace contextRef="#ctx0" brushRef="#br0">12784 14175 323 0,'0'0'46'15,"0"0"-19"-15,-97 0 88 16,72 0-40-16,8 0-25 15,11 0-13-15,3 0-9 16,3 0-7-16,0 0-9 16,0 0 0-16,2 0 10 15,13-2-5-15,8 0-13 0,10 1-2 16,11 1-1-16,12 0 1 16,19 0-2-16,22 0 2 15,16 0-1-15,11 0-1 16,3-7 3-16,-11-2-3 15,-12-5 0-15,-11-1 2 16,-10-1 6-16,-14 3 10 16,-6-2-11-16,-11 4 1 15,-10 3-4-15,-12 5 6 16,-13 1-3-16,-8 2-2 16,-7 0-5-16,-2 0-3 0,0 0 3 15,0 0-2 1,0 0 2-16,0 0 0 15,0 0 0-15,0 0 0 0,0 0 0 16,0 0 0 0,-2 0-38-16,-15-1-345 0</inkml:trace>
  <inkml:trace contextRef="#ctx0" brushRef="#br0">14201 13268 241 0,'0'0'93'0,"0"0"-62"16,0 0 7-16,0 0 33 15,0 0 18-15,0 0-29 16,34-27-32-16,-32 27-10 16,-2 0-9-16,0 0-9 15,0 0 1-15,0 0-1 16,0 0 1-16,0 0 0 16,0 0 2-16,0 0 0 15,0 0 26-15,0 0 7 16,0 0-4-16,0-2 0 0,0 0-9 15,0-1-14-15,0-1 2 16,0 0-8-16,-6 0 6 16,0-1 3-16,0-2-1 15,0 4 6-15,-2-3 0 16,1 1-2-16,-8-2-9 16,-2 0-5-16,-5 1 2 15,-2-2 3-15,-4-1-6 16,-3 4 2-16,-5-2 0 15,0 0-2-15,0 1-2 16,2 2 1-16,5 2 1 16,3 0-1-16,3 2 1 15,3 0-1-15,5 0 1 0,1 0 1 16,5 0 0-16,2 0-1 16,-5 0 0-16,-9 0 0 15,-9 0 0-15,-14 4 0 16,-9 1 1-16,-11 0 0 15,2 0 0-15,0-3-2 16,7 1 1-16,4-1-1 16,11 3-1-16,6 0 2 15,10-2-2-15,6 1 2 16,7 1-4-16,3-3 1 0,0 1 1 16,4 0 2-1,-1 2 0-15,-4-4 0 0,-1 2-1 16,1 2 1-16,-7-2 1 15,-1 3-1 1,-8 2 2-16,-5 0-2 0,-9 0 0 16,2 0 0-16,-3 1 0 15,2 2-1-15,4 3 1 16,1 0-1-16,0 1-1 16,5-1 3-16,4 0-1 15,8-4 0-15,8-2-2 16,4 1-11-16,1-1 1 15,1 4 12-15,1 2 4 16,-2-1-2-16,1 1 0 16,1 0-2-16,-2 1 1 0,-1-2 0 15,-1-1 0-15,-1 1-1 16,1 0 1-16,1 0-1 16,-2 3 0-16,0-2 0 15,3 1 0-15,-1-3 0 16,2 2 0-16,1 1 0 15,-1-1 0-15,1 1 0 16,1 1 0-16,-2-3 0 16,2-3 0-16,0 0-1 15,0 1-2-15,0-2 3 16,0 2-1-16,0-1 1 16,0 3 0-16,3 0 3 15,3 2-3-15,0 1 1 0,3-1-1 16,-2 1 1-16,3-3-1 15,-3-3 1-15,0 1-1 16,4-1 0-16,2 0-2 16,10 2 2-16,5 0 0 15,6 2 4-15,1-3-3 16,-5 1 0-16,-7-2-1 16,-5 2 1-16,-6-4 1 15,-6 0-4-15,0-3 0 16,-3 2 2-16,0 1-1 15,1 1 3-15,-1 1-3 16,0-4 2-16,-1-2 1 16,4 0-2-16,6 0 0 15,4 2 1-15,10 1 1 0,2-2-1 16,2 1 2-16,-2 0-2 16,-1-1-1-16,0 1 1 15,2 0-1-15,4-1 0 16,0 1-2-16,2-2 2 15,-6-2 0-15,1 1-1 16,0-3 1-16,-2 0 0 16,5 0 1-16,2 0 2 15,0 0-3-15,4-3 0 16,-3-2 0-16,-3 1 1 16,-4-1 0-16,-3 2-1 15,-5 0 0-15,-5-2 0 0,-5 5 0 16,0-1 0-16,-2 1 0 15,4-3 1-15,3 1-1 16,2-3 5-16,3 1-1 16,-4-2-1-16,2 1 0 15,-3-2-1-15,-3 1 2 16,4-2 0-16,-4 2-4 16,2 2 1-16,-3-3 0 15,1 4-1-15,2-1 0 16,3 1 0-16,2 1 0 15,0-1 0-15,1 1 0 16,-4-1 0-16,-1-2 1 16,-1 1-1-16,1 1 0 15,-2-4 0-15,2 3 0 16,-5 1 0-16,-2-2 0 0,-2-1 1 16,-1 1 2-16,0-3 14 15,0 2 12-15,-1 0-11 16,3 1-8-16,-2-3-8 15,3 2 2-15,5 0-4 16,-2 0-2-16,1 0 1 16,4-1 1-16,-5 0 1 15,-2-1 1-15,-3-1-1 16,-1-1 2-16,-1-1-3 16,4 0 2-16,-5-1-1 15,-1-1-1-15,0-1 3 0,2-2-2 16,-1-4-1-1,2 1 0-15,3 1 1 16,-1 2 3-16,-2 2-2 16,-2 4 2-16,-1 0 7 0,0 4-2 15,-3-2-1-15,0 3 1 16,0 1-6-16,0-4 0 16,0 1-1-16,0-2 0 15,0-3-2-15,0 3 2 16,0-2 0-16,0 1-1 15,0-2 0-15,-3-1 0 16,-3 1-1-16,-1-2 0 0,-1 2 0 16,-1 0 4-1,0 5-3-15,3-1 1 0,0 3 2 16,2 1-2-16,2 1-1 16,2 1 3-16,0 2-4 15,0 0-8-15,0 0-36 16,0 0-22-16,0 0-21 15,0 0-1-15,-7 0-13 16,-2 0-262-16</inkml:trace>
  <inkml:trace contextRef="#ctx0" brushRef="#br0">16268 10917 279 0,'0'0'112'0,"0"0"5"16,0 0-1-16,0 0-32 15,0 0-16-15,0 0-13 16,0 0 3-16,0 0-15 16,0-45-21-16,0 44-8 15,0 1-4-15,0 0 4 16,0 0-8-16,0 0-1 16,0 0-5-16,0 0 0 15,0 0-2-15,0 0 2 16,3 12-15-16,0 7 14 0,2 7 1 15,-2 1 0-15,0 4 1 16,-1 1 0-16,-2 1-1 16,0-3 2-16,0-1-1 15,0-4 1-15,0-6 0 16,0-2-1-16,0-6-1 16,0-3 1-16,0-2-1 15,0-2 0-15,0 0 1 16,0-1-1-16,0 0 0 15,0-2 0-15,0-1-7 16,0 0-6-16,0 0 8 16,0 0-10-16,0 0-78 15,-7-10-211-15</inkml:trace>
  <inkml:trace contextRef="#ctx0" brushRef="#br0">16276 10836 531 0,'0'0'51'0,"0"0"-37"16,0 0 64-16,0 0-14 0,0 0-37 15,0 0 8-15,0-22-8 16,0 22-20-16,0 0-7 16,1 0-8-16,4 2 2 15,3 6 6-15,5 2 4 16,1 0-4-16,7-1 0 16,6 1 0-16,3-4 0 15,3-2 0-15,-3 1 4 16,-3-5-3-16,-5 0 3 15,-2 0-4-15,-4 0 1 16,-4 0-1-16,-5 0 2 16,-4 0-1-16,-3 0-1 15,0 0-3-15,1 2-3 16,9 0-33-16,2 5-23 0,10-2-5 16,2 0-190-1</inkml:trace>
  <inkml:trace contextRef="#ctx0" brushRef="#br0">16660 10713 205 0,'0'0'38'16,"0"0"-30"-16,0 0-3 15,0 0 48-15,0 0 1 16,0 0-41-16,0-2-13 16,0 2 0-16,0 0 0 15,0 0 0-15,2 4 6 16,4 2-1-16,5 3 12 15,6 5 27-15,9 0 28 16,0-1-30-16,1-2-25 16,-4-3 3-16,-2-1-11 15,-7-1-3-15,-3-4-4 16,-5 3-2-16,-1-3 1 0,-5-1-2 16,0 2-4-16,0 0 4 15,0 0-5-15,0 2 6 16,-3-2 0-16,-2 0 2 15,2 0 5-15,3 0-4 16,0-3-3-16,-2 5 0 16,1 2-1-16,-4 2 1 15,-2 3 2-15,-2 4-1 16,-1 2-1-16,-7 2 0 16,2 0 4-16,-2-2-4 15,1-1 1-15,5-3 1 16,2-3-2-16,6 0 0 0,3-3-9 15,0 0-7-15,0-2-121 16,0-5-191-16</inkml:trace>
  <inkml:trace contextRef="#ctx0" brushRef="#br0">17002 10568 45 0,'0'0'332'16,"0"0"-257"-16,0 0 7 15,0 0 16-15,0 0-41 16,0 0-14-16,5-25-13 16,-5 25-9-16,0 0-11 15,0 0-5-15,0 0-1 16,0 0-4-16,0 0 0 16,0 0-1-16,1 0-2 15,1 0 3-15,1 8-3 16,1 9 3-16,-4 5 0 0,0 5 0 15,0 3 0 1,0-3 0-16,-7-2 5 0,-1-3-5 16,2-5 2-16,0-1-2 15,3-6 0-15,1 0 0 16,2-4 1-16,0 2-1 16,0-3 0-16,0 2-1 15,2 3-1-15,7-1-7 16,6 1-1-16,1 0 1 15,4-2-17-15,1-2 11 16,-2 2 3-16,-4-4-18 16,-3-1-2-16,-6-2 5 15,-3-1-1-15,-2 0 1 0,-1 0 18 16,0 0 5 0,2-1-63-16,3-12-130 0</inkml:trace>
  <inkml:trace contextRef="#ctx0" brushRef="#br0">17275 10684 421 0,'0'0'123'0,"0"0"-79"16,0 0-8-16,0 0 2 16,0 0-11-16,0 0-21 15,3 8-5-15,0 6 0 16,0 1 5-16,3-1-3 16,-2 2-3-16,-1 1 1 15,-1 1-1-15,-2 1 3 16,0-2-3-16,0-3 4 15,0-1-3-15,0-2-1 16,0-3-13-16,0-4-184 16,0-3-259-16</inkml:trace>
  <inkml:trace contextRef="#ctx0" brushRef="#br0">17336 10457 420 0,'0'0'81'0,"0"0"12"16,0 0-18-16,0 0-40 15,0 0-28-15,0 0-7 16,23-4-14-16,-19 12-83 0,-1 1-241 15</inkml:trace>
  <inkml:trace contextRef="#ctx0" brushRef="#br0">17551 10493 421 0,'0'0'113'16,"0"0"-45"-16,0 0 42 16,0 0-37-16,0 0-21 15,0 0-51-15,0-17-1 16,0 45-7-16,2 10 7 0,4 2 4 16,2 1-1-16,0-4 3 15,-2-8 1-15,-3-3-1 16,-3-1 1-16,0-1-2 15,0-5-2-15,0-3-1 16,-3-5 5-16,-3-2-6 16,1-4 1-16,4 0 3 15,1-2-2-15,0 1-3 16,0-1-1-16,0-3-4 16,0 0-44-16,0 0-36 15,4 0 29-15,4-15 45 16,0-2-32-16,-1-2-84 15,-7-1 93-15,0 1 31 0,0 0 3 16,-15-1 1-16,0 2 20 16,3 0 28-16,6 8 10 15,6 3 43-15,0 1-44 16,11 0-43-16,14-1-11 16,8 1 3-16,1 0 1 15,0 4-5-15,-7 1 0 16,-3 1 2-16,-6 0-4 15,-9 0-1-15,-6 0-1 16,-3 5-7-16,0 4 7 16,0-1 1-16,-5 7-1 15,-7-1 1-15,-4 4 3 16,-1-2 2-16,1 0-3 0,4-3-1 16,0-6 2-16,5-2-3 15,2-3 0-15,4-2 0 16,1 0-4-16,0 0 4 15,0 0 6-15,-2 0 0 16,1 0-3-16,1 0-1 16,0 0 1-16,0 0 1 15,0 0-4-15,0 0-18 16,0 7 13-16,0 6 5 16,7-1 2-16,1 1-2 15,1-4 0-15,-5-1 2 16,-1-2 1-16,0-3 1 0,-1 1 4 15,-1-3-5-15,-1 1-2 16,2-2 0-16,1 0-1 16,10 1-75-16,7 1-161 15,14-2-142-15</inkml:trace>
  <inkml:trace contextRef="#ctx0" brushRef="#br0">17930 10853 400 0,'0'0'162'16,"0"0"-97"-16,0 0 39 0,0 0-35 15,0 0-31-15,0 0-17 16,71-59 8-16,-48 43-9 15,-4-4-10-15,-1-6 3 16,-6-5 10-16,-3-3-9 16,-6-5 5-16,-3 1-3 15,0 3 9-15,0 4-14 16,-3 5-3-16,-3 11 4 16,3 6-12-16,3 7 16 15,0 2-12-15,0 0-4 0,0 0-9 16,0 0 6-1,0 1 2-15,0 6 1 0,0 5 0 16,0-1 0 0,0 1 0-16,0 2 0 0,0-1-2 15,-6 4-2-15,-1 2 3 16,-1 2 2-16,-1 6-1 16,5 1 0-16,1 0-2 15,3 1 2-15,0 0 1 16,0-2-1-16,0-6 0 15,1-4-1-15,8-3 1 16,2-3 0-16,-1-5-1 16,2-3-1-16,1 0 2 15,7-3 0-15,1 0-9 16,6 0-18-16,6-6-32 0,6 0-29 16,5 0-73-1,-2-2-279-15</inkml:trace>
  <inkml:trace contextRef="#ctx0" brushRef="#br0">18349 10730 204 0,'0'0'146'0,"0"0"12"16,0 0-17-16,0 0-33 15,0 0-45-15,0 0-43 16,-31-16-20-16,31 16-13 0,0 7 13 15,0 7 0-15,7 5 7 16,1 1-6-16,-1-1 3 16,-1-2-4-16,-4 0 1 15,2-2 3-15,-3-4-4 16,-1-4-1-16,5-3 1 16,2-1-41-16,10-1-25 15,5 1-41-15,11-2-271 16</inkml:trace>
  <inkml:trace contextRef="#ctx0" brushRef="#br0">18558 10747 216 0,'0'0'135'16,"0"0"-60"-16,0 0 43 16,0 0-54-16,0 0-21 15,0 0-19-15,-8 0-17 16,8 0 4-16,0 0 14 15,0 0-14-15,0 0-4 0,0 0 9 16,2 7-7 0,7 1 9-16,1-1-10 0,-2-1-8 15,-4-3-116-15,-4-3-389 16</inkml:trace>
  <inkml:trace contextRef="#ctx0" brushRef="#br0">18690 10528 400 0,'0'0'42'16,"0"0"-35"-16,0 0 71 15,0 0-37-15,0 0-29 16,0 0 0-16,-28-18 13 16,28 18 7-16,0 0 23 15,0 0 12-15,0 0-19 16,0 0-11-16,0 0-9 0,0 0-9 15,0 0-4-15,0 0-12 16,0 0-3-16,0 0-4 16,0 0-3-16,-1 7 6 15,-2 10 1-15,0 5 2 16,-3 4 0-16,1 3 1 16,2 3-3-16,2 4 0 15,-1-1 2-15,2-2-1 16,0-5-1-16,0-3 0 15,0-6 1-15,0-5-1 16,-1-5 0-16,-1-5 1 16,1-4 2-16,1 0 8 15,-2 0 45-15,-1 0 13 0,2-10-50 16,1-2-11 0,0 1 5-16,0-3 1 0,1 0-12 15,14-3-2-15,9 5 0 16,8 3 0-16,2 9-1 15,-1 0 1-15,-5 0 1 16,-7 10-1-16,-8 0-1 16,-4-1-2-16,-1 3-4 15,-4-1 5-15,1 0 0 16,-1-2 2-16,1 2 0 16,0 1 0-16,1-1 0 15,1 0 0-15,2-2 1 16,7 3-1-16,9-3-20 15,12 0-83-15,14-4-60 0,2-5-445 16</inkml:trace>
  <inkml:trace contextRef="#ctx0" brushRef="#br0">19220 10776 433 0,'0'0'220'16,"0"0"-65"-16,0 0-6 15,0 0-26-15,0 0-51 16,0 0-26-16,0-36-9 16,0 36-17-16,0 0-10 15,0 0-10-15,0 0-1 16,0 0-3-16,0 0-1 0,-4 6-2 16,-4 9 4-16,-1 4-2 15,0 4-7-15,2-2-13 16,2 2 5-16,2-3-9 15,3-2 0-15,0-2 7 16,0-6 2-16,6-1 1 16,5-6 6-16,4-3 3 15,1 0 10-15,3 0 3 16,1 0 0-16,-4-4 1 16,-4-6-1-16,-3 2 0 0,-4-1 0 15,-5-3 3 1,0 1-6-16,0-2 0 0,-17 0-5 15,-4-1 4-15,-4 4-15 16,4 4 4-16,6 6-18 16,5 0-151-16,8 4-172 15</inkml:trace>
  <inkml:trace contextRef="#ctx0" brushRef="#br0">19478 10775 646 0,'0'0'70'0,"0"0"64"16,0 0-23-16,0 0-75 15,0 0-6-15,0 0-10 16,0-13-12-16,0 13-5 15,0 0-3-15,0 0 0 16,0 0-4-16,0 0 0 16,-2 0-20-16,-8 5-7 15,-2 3 13-15,-2 0 18 16,-2-2 6-16,3-1-4 16,1 0 2-16,5-2-2 15,4-2 12-15,1 1 20 16,2-2-23-16,0 0-3 15,0 5 5-15,0 4-5 0,9 2-4 16,6 5 1-16,3-1 0 16,1-1-5-16,-4-3 4 15,0 0-2-15,-4-5 0 16,-2 0-2-16,1-1-1 16,0 0-9-16,0-2-43 15,-6 0-41-15,2-3 13 16,-5 0 21-16,-1-6 41 15,0-11-23-15,0-7 16 16,0-3-41-16,3-2-95 16,6-7-118-16</inkml:trace>
  <inkml:trace contextRef="#ctx0" brushRef="#br0">19782 10568 681 0,'0'0'90'0,"0"0"52"16,0 0-57-16,0 0-19 15,0 0-30-15,0 0-20 16,51-64 0-16,-51 62-14 0,0-2 6 15,0 3-8-15,0-1 7 16,0 2-7-16,0 0 4 16,0 0-4-16,0 0-5 15,-4 13-4-15,-2 3 9 16,1 2 1-16,4 2-1 16,1 3-4-16,0 3 4 15,0 1 3-15,0 0 0 16,0-3-3-16,0-2 0 15,0 2 0-15,0 1 3 16,0 0-3-16,-3 2 0 16,-3-5 1-16,2-3-1 15,2-5 0-15,2-6-3 0,0-3 3 16,0-3-4 0,0-1-1-16,0-1 5 0,0 0 1 15,0 0 6-15,0 0 5 16,-2-12-8-16,-1-4 2 15,-1-5-6-15,-5-1-2 16,-4 0 1-16,-3 7-21 16,0 7-29-16,-2 8 27 15,-3 0-32-15,-4 0-40 16,1 8 59-16,3 2 31 16,3 2 6-16,5 1-3 15,3-4 3-15,4 2-1 16,6-2-2-16,0 2-6 15,0-1 8-15,6 1 0 0,10 0-3 16,5-2-12 0,1-1 9-16,7-1 5 0,-1-2-3 15,0 2-31-15,-1-3-13 16,-2-1-34-16,-1-3-149 16</inkml:trace>
  <inkml:trace contextRef="#ctx0" brushRef="#br0">20284 10662 406 0,'0'0'59'15,"0"0"-59"-15,0 0 0 16,0 0 0-16,0 0 41 16,0 0-23-16,34 10-11 15,-19-3 3-15,-2 1-5 16,5-2-2-16,-1 0 4 15,7 2 6-15,4-1-1 16,9 5-6-16,6-3 0 16,5 3-5-16,1-2 1 15,-4-3 2-15,-3 2-4 16,-13-4 0-16,-10-1 0 0,-11-1 0 16,-8-3-13-16,0 0-118 15,-10 0-81-15</inkml:trace>
  <inkml:trace contextRef="#ctx0" brushRef="#br0">20588 10604 248 0,'0'0'124'0,"0"0"9"0,0 0-4 16,0 0-48-16,0 0-42 15,0 0-15-15,-12-14-15 16,6 14-9-16,-7 7-9 16,-6 10 9-16,-7 7 3 15,-4 0 0-15,2-1-3 16,2-5 2-16,6 0-1 15,6-2-1-15,5-4-2 16,2 0-21-16,2-4-95 16,2-2-314-16</inkml:trace>
  <inkml:trace contextRef="#ctx0" brushRef="#br0">20977 10478 191 0,'0'0'78'16,"0"0"18"-16,0 0 2 0,0 0-40 15,0 0-55-15,0 0-3 16,8 34 37-16,0-14 39 16,1-1-26-16,1-5-1 15,-3 6-8-15,-1-1-20 16,-2 6 2-16,-1 6-7 15,-1 2-1-15,-1-2-15 16,-1 1 7-16,2-5-5 16,-1 0 0-16,4-5 0 15,-2-4 1-15,2-5-3 16,2-4-11-16,-1-3-70 0,-2-6-78 16,2 0-84-16,-1-6-102 15</inkml:trace>
  <inkml:trace contextRef="#ctx0" brushRef="#br0">20965 10500 398 0,'0'0'72'0,"0"0"14"0,0 0 18 15,0 0-65-15,0 0-28 16,0 0-7-16,67-33-4 16,-61 33-2-16,5 0 0 15,4 13-1-15,0 0 2 16,-1 5-2-16,-3-1-6 16,-3-2 0-16,-4 1-4 15,-4 0 3-15,0-1 10 16,0-1 0-16,0 0-2 15,-6 0 1-15,-3-3 0 16,1-3 1-16,2-4 4 16,2-2 4-16,-3 1-6 15,-1-3 13-15,2 0-15 0,2 2-30 16,2 1-113-16,2 0-210 16</inkml:trace>
  <inkml:trace contextRef="#ctx0" brushRef="#br0">21180 10632 397 0,'0'0'73'0,"0"0"-22"16,0 0-37-1,0 0 6-15,0 0 10 0,73 75-6 16,-60-54-15-16,-5-2-9 16,-5-2 5-16,-3-5-3 15,0-2-2-15,0-3 3 16,0-4-3-16,0 0 1 16,0-2 4-16,0 2-2 15,0 1-2-15,0 2 3 16,6 0-3-16,7-1 23 15,4-2 46-15,-2-1 9 16,-5-2-30-16,-1 0-5 16,0 0-5-16,-3-5-15 15,1-6-3-15,-2-3-6 16,0-3-13-16,-2-5 2 0,-3-1-2 16,1 1-1-16,1 6 0 15,3 4-1-15,6 11 0 16,6 1-20-16,8 4-8 15,3 12 12-15,-1-1 11 16,-5 1 4-16,-7-4 0 16,-3 0-5-16,-8-2 2 15,1-5 2-15,-3 1-4 16,-2 0 4-16,0-1-1 16,0 1 1-16,0 0 2 15,0 2 0-15,0 1-3 16,0-1 3-16,0 1-33 0,0-2 4 15,0 0 7-15,0-2-29 16,6-2-73-16,-6-3-210 16</inkml:trace>
  <inkml:trace contextRef="#ctx0" brushRef="#br0">21387 10505 372 0,'0'0'133'0,"0"0"-92"15,0 0-21-15,0 0 0 0,0 0-4 16,0 0-11-16,44 5-5 16,-35 7-55-16,5 1-306 15</inkml:trace>
  <inkml:trace contextRef="#ctx0" brushRef="#br0">21854 10648 503 0,'0'0'52'0,"0"0"-26"16,0 0 24-16,0 0-21 16,0 0-19-16,0 0 1 15,-4-11-11-15,2 11-1 16,1 0 1-16,-4 0 5 16,-2 0-4-16,-1 0-1 15,-1 2 0-15,-2 6 1 16,-1 2-1-16,-2 7 0 15,-2 3-1-15,5 4-3 16,1-4-6-16,5 3 10 16,5-2 2-16,0-3-2 15,0 1-4-15,2-4 4 16,11 0 3-16,-1-6-3 16,3-3 7-16,-3-3-2 0,2-3 50 15,-1 0 11-15,-3-6 7 16,4-9-15-16,-4-9-25 15,-4-1-10-15,2 1-14 16,-4 0-1-16,-3 7 2 16,1 9 1-16,-2 5-11 15,0 3-11-15,0 0-57 16,0 0-119-16,-12 2-118 16</inkml:trace>
  <inkml:trace contextRef="#ctx0" brushRef="#br0">22081 10643 636 0,'0'0'65'16,"0"0"2"-16,0 0 27 15,0 0-41-15,0 0-19 16,0 0-22-16,40-32-12 16,-25 38 0-16,4 12 0 15,0 4-1-15,-3 3 1 0,-4 0-1 16,-5-2-2 0,-5 1-1-16,-2-4 3 0,0-1-3 15,0-2-7-15,0-1 3 16,0-3-11-16,0-2 8 15,0-5 4-15,0 1 2 16,0-5 3-16,3-2 2 16,4 0 5-16,4 0 59 15,3 0 3-15,2-14-16 16,0-5-11-16,-6-8-24 16,-5-2-16-16,-5-6-4 15,-8-2-102-15,-21 2-162 16</inkml:trace>
  <inkml:trace contextRef="#ctx0" brushRef="#br0">18874 11129 394 0,'0'0'124'15,"0"0"-36"-15,0 0-12 16,0 0-16-16,0 0-2 16,0 0-12-16,0 0-33 15,3-22-13-15,-3 22 0 0,0 0-9 16,1 5 2-16,4 10 7 16,6 4 0-16,2 0 4 15,0 1 13-15,2-1-7 16,-6 0-7-16,-1 1 0 15,-5 3 1-15,1 0-4 16,-4 1 2-16,0-5 0 16,0-4 0-16,0-1-1 15,0 3 1-15,1-3-1 16,1-3-1-16,1-1 2 16,0-4 0-16,0 0-1 15,0-4 0-15,-1-2 1 16,-1 0 3-16,1 0 1 15,-2 0 0-15,0 0 2 16,0 0-3-16,0 0 2 16,0 0-4-16,0 0 6 15,0 0-1-15,0 0-3 0,0 0 0 16,1 0-1-16,2 0 1 16,9 0-4-16,4 0 3 15,10 1-2-15,4 2-2 16,5 0 0-16,5 2 0 15,5-1-1-15,6 3-11 16,7 1-13-16,3 3-5 16,2 5-5-16,4 0 23 0,0 2 8 15,9-3 0 1,5 1 4-16,2-4-1 0,-2 1 1 16,-6-2 0-16,-10-2 0 15,-2 0 1-15,-3-4 0 16,-2 1 0-16,0 0-1 15,-5-4 0-15,-8 1 2 16,-8-1 0-16,-10-2-2 16,-9 1 1-16,2 0-1 15,-1 1 0-15,7 1 0 16,-3-1 0-16,4 1 0 16,-5 0-1-16,-2-2 1 15,2 1 0-15,-3-1-2 16,0-1 2-16,-3 0 0 15,-2 0 8-15,-6 0 27 0,0 0-2 16,-5 0 5-16,0-3 9 16,-2 2-16-16,-1 0-15 15,0 1-6-15,0 0-10 16,0 0-2-16,0 0-4 16,0 0-3-16,0 0-21 15,0 0-83-15,0 4-17 16,0-2-258-16</inkml:trace>
  <inkml:trace contextRef="#ctx0" brushRef="#br0">20785 11454 462 0,'0'0'27'16,"0"0"16"-16,0 0 10 15,0 0 4-15,0 0-6 16,0 0-21-16,-3-6-15 16,3 6-8-16,0 0-2 15,0 0-5-15,0 2-1 16,7 11 1-16,8 4 9 0,6 3 8 15,4 1 11 1,-1 1-6-16,0 3-11 0,-3-4-2 16,-2-1-2-1,-2 0-4-15,-2-3-3 0,-5-1 0 16,-1-6 2-16,-2-1-2 16,-5-4 0-16,-1-2-2 15,-1 1-7-15,0-1 2 16,2-1-3-16,1 5-7 15,0 2 11-15,2-2 6 16,-4-2 2-16,1-2-2 16,-2-3 0-16,0 1 1 0,0-1 0 15,0 0-1 1,0 0 2-16,0 2-1 0,0-2 4 16,0 0-5-1,0 4-4-15,-8 4 4 0,-13 6 3 16,-5 6-2-16,-3 2 3 15,-1 1 1-15,6-2-4 16,3-1-1-16,5-1 0 16,4-5 0-16,3 2 0 15,1-6 0-15,3 0 0 16,2-6-4-16,3-1 0 16,0 0-4-16,0-2 7 15,0-1 1-15,0 0 0 16,0 0-56-16,0 0-214 15</inkml:trace>
  <inkml:trace contextRef="#ctx0" brushRef="#br0">22333 11388 99 0,'0'0'51'15,"0"0"27"-15,0 0 54 16,0 0-14-16,0 0-7 15,0 0-21-15,0 0-22 16,3-19-18-16,-3 19-10 16,0 0-12-16,0 0-5 15,0 0-10-15,0 0-9 16,0 0 1-16,0 0 2 16,0 0-2-16,0 0-5 15,0 0 0-15,0 0-7 0,0 19-10 16,0 10 15-1,0 10 0-15,0 2 1 0,0-2 1 16,4-7 1 0,3-4 2-16,-1-2-3 0,1-6 2 15,-1 0 0-15,1-3-2 16,-1 0 1-16,0-1 0 16,0 1 1-16,-3-3 2 15,0-2-4-15,-1-3-2 16,-2 0 2-16,0-2 0 15,0 0-4-15,0-2 2 16,0 3-7-16,0-4-9 0,0 2 3 16,0-2-24-16,0 4-85 15,0-4-323-15</inkml:trace>
  <inkml:trace contextRef="#ctx0" brushRef="#br0">22133 11976 256 0,'0'0'64'0,"0"0"-39"16,0 0 44-16,0 0 30 16,0 0-19-16,-89 5-7 0,77-5-9 15,0 0-21-15,7 0-20 16,2 0 5-16,3 0 8 16,0 0-30-16,2 2-6 15,22 4 0-15,25 3 8 16,32 5 9-16,32 0-15 15,23-1 3-15,10-4-5 16,-8-6-8-16,-17-3-16 16,-24 0 9-16,-19-5 14 15,-19-6 1-15,-15 1 0 16,-11 0 5-16,-11 0 4 16,-12 3 6-16,-4 0 16 15,-4 3 12-15,-2 1-12 16,0 2-14-16,0 1-17 15,0 0-42-15,-15 15-149 0</inkml:trace>
  <inkml:trace contextRef="#ctx0" brushRef="#br0">22311 12322 54 0,'0'0'324'0,"0"0"-287"16,0 0 40-16,0 0 20 16,0 0-37-16,0 0 1 15,0-34-10-15,0 34-24 16,0 0-12-16,0 0-1 16,0 0-5-16,0 0-8 15,0 0-1-15,1 0-1 16,5 9 1-16,2 9 5 15,3 3-2-15,-1 2 0 16,-4 7 0-16,-3 2 0 16,-3-2-2-16,0 1 5 15,0-2-5-15,0-4 0 16,-3-5 0-16,1-6 0 0,1-3-1 16,1-4 1-16,0-2-1 15,0-2-19-15,0-3-80 16,3 0-50-16,11-6-220 15</inkml:trace>
  <inkml:trace contextRef="#ctx0" brushRef="#br0">22587 12305 392 0,'0'0'77'0,"0"0"-58"16,0 0 39-16,0 0 0 15,0 0-5-15,0 0-1 16,4-9-12-16,-4 9-40 15,0 0-3-15,0 6 3 16,0 7 3-16,0 2 4 0,0 3-2 16,0 3 5-16,0 3-1 15,6 0-4-15,1 2-1 16,-2 1-1-16,-2 1-2 16,-2-5-1-16,-1-1-8 15,0-8-70-15,0-3-196 16,0-3-117-16</inkml:trace>
  <inkml:trace contextRef="#ctx0" brushRef="#br0">23168 12279 330 0,'0'0'110'16,"0"0"-12"-16,0 0 0 15,0 0-26-15,0 0-26 16,0 0-6-16,-1-32-13 15,-2 31-8-15,1-1-2 16,-1 2-2-16,0 0-15 16,-3 0-2-16,-7 0 2 15,-4 3 2-15,-2 8 0 16,0 0 3-16,5 0-5 16,0 2-1-16,2-1-3 15,4-1-4-15,2-1-10 16,4 0-4-16,2 4-1 15,2 2 0-15,18 4 20 0,5 5 3 16,3-2 0-16,-4 1-4 16,-6-5-21-16,-2-4 6 15,-8-3 9-15,-5-4 2 16,-2-4-1-16,-1-2-1 16,0-2 0-16,0 0-3 15,-9 0 4-15,-16 0 9 16,-11 0 4-16,-6 0-3 15,-2 0 3-15,0 0-4 16,6 0 1-16,12 12 0 0,11 6-1 16,15 4-8-1,0 1 1-15,23 1-105 0,8-7-87 16</inkml:trace>
  <inkml:trace contextRef="#ctx0" brushRef="#br0">23586 12438 267 0,'0'0'213'16,"0"0"-186"-16,0 0 41 15,0 0 10-15,0 0-41 16,0 0-9-16,-9-63-19 16,9 63-9-16,0 0-1 15,0 0-7-15,0 0-17 16,0 1 2-16,0 6 3 15,0-5-21-15,0-1 41 0,0 1 0 16,0-2 2 0,0 0 12-16,0 0 27 0,0 0 7 15,0 0-6-15,0 0-5 16,0 1-12-16,0 3-6 16,0 6-19-16,0 6-8 15,0 6 8-15,-2 4 13 16,-8-1-2-16,1 1-5 15,2-6 0-15,0 1-3 16,2-6 0-16,5-2-2 16,0-4 2-16,0 0 1 15,0-4-1-15,0 0-3 16,10-5-26-16,2 0-99 16,1-10-399-16</inkml:trace>
  <inkml:trace contextRef="#ctx0" brushRef="#br0">23561 12173 332 0,'0'0'314'0,"0"0"-285"15,0 0 35-15,0 0-25 16,0 0-39-16,0 0 0 16,28 16-59-16,-10 5-463 0</inkml:trace>
  <inkml:trace contextRef="#ctx0" brushRef="#br0">23838 12339 344 0,'0'0'99'15,"0"0"5"-15,0 0-5 16,0 0-50-16,0 0-29 16,94-17-8-16,-58 17-1 15,-7 13 0-15,-7-4-5 16,-11 2-6-16,-6 2 0 15,-5 2-2-15,0-1 2 16,-3-2 3-16,-13 1-3 16,-1-4-1-16,1 1 1 0,1-4 3 15,1 0 4-15,7-1-5 16,2 5-2-16,5 2-17 16,6 6 6-16,18 2 11 15,3 5 3-15,-3 0 0 16,-5 3-2-16,-11 2 0 15,-8 3 2-15,0-2 0 16,0 0-1-16,-12-11-1 16,3-6-1-16,-1-4-1 15,1-7 1-15,-1-3 6 16,-4 0 33-16,-8 0-8 16,-3-3-12-16,-1-7-14 15,2 1 0-15,5 1-5 16,6-1-5-16,9-4-202 0,4 4-385 15</inkml:trace>
  <inkml:trace contextRef="#ctx0" brushRef="#br0">24359 12504 592 0,'0'0'50'0,"0"0"40"15,0 0-3-15,0 0-37 16,0 0-19-16,0 0-11 16,31-60-5-16,-27 57-9 15,1-2-2-15,-2 2-3 16,0 0 0-16,-2-1 1 15,-1 1-2-15,0 1 0 16,0-2-13-16,-7 1-26 16,-12 1 12-16,-4 1 20 15,5 1-4-15,-1 0 10 16,4 0-3-16,2 6 1 16,4 2-1-16,-1-2 3 15,7 6-3-15,1 0-2 16,2 8-3-16,5 5 9 0,20 1 0 15,9-1 4-15,3-2-4 16,2-6-12-16,0-5-61 16,1-5-4-16,-1-2 23 15,1-5-128-15,-4 0-209 16</inkml:trace>
  <inkml:trace contextRef="#ctx0" brushRef="#br0">24711 12347 356 0,'0'0'142'0,"0"0"-24"16,0 0-54-16,0 0-35 16,0 0-5-16,0 0-3 15,20-8-4-15,-18 8-7 16,-1 0-7-16,1 5-3 15,-2 6 0-15,0 6 0 16,0 4 2-16,0 2 0 16,0 0 2-16,-5 0-3 15,1-1 1-15,-2-1 5 16,3-5 3-16,2-4-10 16,1-5 5-16,0-2-3 15,0-2 1-15,0 0-1 16,0 0-2-16,0-3-244 15</inkml:trace>
  <inkml:trace contextRef="#ctx0" brushRef="#br0">25109 12416 478 0,'0'0'124'16,"0"0"-102"-16,0 0-18 0,0 0 30 16,0 73-2-1,0-41-19-15,3 1-2 0,7 0-11 16,-2-7-149-16</inkml:trace>
  <inkml:trace contextRef="#ctx0" brushRef="#br0">16437 13615 467 0,'0'0'168'15,"0"0"-80"-15,0 0-7 16,0 0-35-16,0 0-10 15,0 0-2-15,0 0-11 16,0-27-13-16,0 27-3 16,0 0-7-16,0 0-4 0,0 0 4 15,0 0 1-15,0 0-1 16,0 0-4-16,0 0-1 16,0 0-7-16,0 0 7 15,0 0 4-15,0 0-2 16,4 0-2-16,2 0-7 15,3 0 5-15,6 4 7 16,0 1 2-16,1 1-2 16,-1 0 3-16,3 0-3 15,0 0 1-15,2-1-1 16,0 2 0-16,0-5-1 16,2 1-2-16,-1-1 0 0,0-2 3 15,3 1-1 1,1-1 0-16,0 2 1 0,4-2 1 15,-1 0-1-15,-1 0 0 16,-1 0 0-16,0 0 0 16,1 0-1-16,2 0 0 15,-4 0 2-15,-4-3-1 16,-6 3 0-16,-6 0 0 16,-2 0 1-16,-1 0-1 15,5 0-3-15,6-2 3 16,3 1 0-16,5 1 0 15,0-3 0-15,2 2 0 16,0-1 2-16,3 0-2 0,0-1 0 16,-2-2 1-1,-3 2-1-15,-7-1 0 0,-3 2-2 16,-10 2 2-16,-2-3 1 16,-3 3 0-16,0 0-1 15,4-2 0-15,7-1 0 16,10-1-10-16,7 1 10 15,6 1 2-15,5-1-2 16,0-1 1-16,-2 1 2 16,-4 1-3-16,-5-1 1 15,-6 2 0-15,-8 1-1 16,-5 0 0-16,-3 0 0 0,-5 0 0 16,1 0 0-1,1 0 0-15,3 0 0 0,1 0 1 16,5 0-1-16,-1 0 0 15,-1-1 0-15,2 1 1 16,-4 0-1-16,-2 0 0 16,-3 0 0-16,-2 0 1 15,-1 0 0-15,2 0-1 16,-1 0 2-16,3 0-1 16,2-2 1-16,5-1-2 15,5 1 0-15,5-1 0 16,8 3 0-16,2 0-2 15,2 0 2-15,-3 0 0 0,-5 0 0 16,-4 0 0 0,-6 0 0-16,-4 0 0 15,-5 0 2-15,2 0-1 0,-2 0-1 16,4-4 0-16,2-1 0 16,9 0 0-16,10 2-1 15,13 3 0-15,11 0 1 16,3 0-2-16,-3 5 0 15,-11 3 2-15,-13-4-2 16,-12 1 1-16,-10-2 1 16,-4-1 0-16,-1-2-1 15,-4 0 1-15,1 0 1 16,-1 0 0-16,0 0 1 16,0 0 0-16,2 0 2 0,-1 0 2 15,4 0-2 1,3 0-4-16,1 0-111 0,4 0-437 15</inkml:trace>
  <inkml:trace contextRef="#ctx0" brushRef="#br0">16748 13343 117 0,'0'0'101'0,"0"0"-10"15,0 0 1-15,0 0 1 16,0 0-47-16,0 0-6 15,-55-32-7-15,21 26-4 16,-2 1 17-16,5 2-1 16,8 1 9-16,14 1-10 0,9 1-10 15,0 0-34-15,13 0 0 16,15 0 9-16,15 6 3 16,15 6-12-16,15 0 5 15,11-2-5-15,6 2-2 16,-2 0-3-16,-10-4-8 15,-9 1 2-15,-6-4-2 16,-5-2 1-16,-1-3 7 16,-1 0 5-16,4-6 0 15,2-8-2-15,7-2 2 16,3 1 0-16,7 0 0 16,0 6 0-16,2 1 2 0,2 2-1 15,0 3 5 1,-3 2-6-16,-7-1 2 0,-14 2-2 15,-14 0 0-15,-10 0 1 16,-10-1-1-16,-6-1 0 16,-4 0 0-16,0-4 0 15,-3 0 0-15,3-1 0 16,-3 1-2-16,4 2 1 16,4 1-2-16,6 3-2 15,9 0 1-15,2 0 4 16,-1 3 0-16,-5 1 0 15,-7 2-1-15,-8 1-1 16,-5-3-1-16,-4-1-7 16,-5-1-6-16,-2 1-17 15,0-1 3-15,-2 1 17 0,-11 2 4 16,-4-1-18-16,-6-4-231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3:43.367"/>
    </inkml:context>
    <inkml:brush xml:id="br0">
      <inkml:brushProperty name="width" value="0.05292" units="cm"/>
      <inkml:brushProperty name="height" value="0.05292" units="cm"/>
      <inkml:brushProperty name="color" value="#FF0000"/>
    </inkml:brush>
  </inkml:definitions>
  <inkml:trace contextRef="#ctx0" brushRef="#br0">7173 10294 17 0,'0'0'90'16,"0"0"-53"-16,0 0-8 15,0 0 26-15,0 0 35 16,0 0-17-16,0 0 4 15,0 0-3-15,-3-6-7 16,3 5-10-16,0-1-15 16,-2-2-5-16,1 0-11 15,-1 1-12-15,1-1-1 0,-1 2 3 16,1-1 7-16,1 3 2 16,0-2-13-16,0 2-5 15,0 0 0-15,0 0-3 16,0 0-3-16,0 0-1 15,0 0 0-15,0 0-2 16,-2 0-3-16,-4 9-9 16,-6 13 11-16,-4 10 2 15,-5 5 1-15,-3 3 0 16,-1-1 2-16,1-3-2 16,0 3 4-16,0-5 0 15,2-3 0-15,8-2-3 16,4-8 0-16,3-4-2 15,2-2-1-15,-1-5 2 16,3 0 3-16,0-4-1 16,0 0 0-16,1-1-2 15,-3 0 1-15,2-1 0 0,0 0 5 16,0 0-2-16,3-4 1 16,0 0-1-16,-2 3 2 15,2-3-1-15,0 0-5 16,-3 0-77-16,3-3-81 15,0-9-355-15</inkml:trace>
  <inkml:trace contextRef="#ctx0" brushRef="#br0" timeOffset="908.069">6850 10353 86 0,'0'0'24'0,"0"0"-22"16,0 0 9-16,0 0 9 15,0 0 3-15,0 0 4 16,-1 2-3-16,1-2 7 16,0 2-8-16,0-1 7 15,0 1 34-15,0-1-34 0,0 1-1 16,0-1-16-16,0-1 13 16,0 0-17-16,0 0-1 15,0 0 0-15,0 0 0 16,18 0 7-16,15 0 20 15,10 0 11-15,8-3-22 16,1-12-12-16,0-3-5 16,-4 0-4-16,-2-2 2 15,-6 2-3-15,-7 3-2 16,-9 1 4-16,-9 6-2 16,-8-1 3-16,-4 4 28 15,-3 0 23-15,0 1-14 16,0 2-13-16,0-3-3 15,0 5-4-15,0-2-9 16,0 2-9-16,0 0-2 16,0 0-2-16,0 0 0 0,0 0-1 15,0 0 0-15,0 0-3 16,0 0-2-16,0 0 6 16,0 0-7-16,0 0 6 15,0 0-3-15,0 0 4 16,0 0 2-16,0 0 0 15,0 0 0-15,0 0-2 16,0 0-2-16,0 0-1 16,0 0-6-16,0 0 3 0,0 0 0 15,0 0 5 1,0 0-1-16,0 3 0 0,0 12 2 16,0 7 0-16,0 7 1 15,-6 4-1-15,-4 1 0 16,1-1 1-16,6-2-1 15,0-4 1-15,3-2-1 16,0 0 1-16,0 0-1 16,6-4-101-16</inkml:trace>
  <inkml:trace contextRef="#ctx0" brushRef="#br0" timeOffset="2354.986">8191 10378 182 0,'0'0'118'0,"0"0"-31"0,0 0 52 15,0 0-19-15,0 0-11 16,0 0-17-16,0 0-24 16,0-17-2-16,0 16 5 15,0-4-27-15,0-2-7 16,0 2-6-16,0-2-7 15,0 1-4-15,0 2-6 16,0 3-3-16,0 0-1 16,0 1-10-16,0 0-2 15,0 1-4-15,0 18-7 16,0 11 8-16,0 7 5 0,-4-1 2 16,1 0-1-1,-1-5-1-15,1-3 0 0,0-2 0 16,-2 0-1-16,-1-2-2 15,1-2-43-15,-1-5 46 16,1-6-12-16,0-2-2 16,4-1 0-16,1-1-4 15,0 0-4-15,0-3 2 16,0 0-9-16,0-3-25 16,0-1-13-16,4 0-28 15,-4-16-6-15,0-12-225 16</inkml:trace>
  <inkml:trace contextRef="#ctx0" brushRef="#br0" timeOffset="2988.974">8191 10322 120 0,'0'0'231'0,"0"0"-156"16,0 0 24-16,0 0-14 16,0 0-42-16,0 0-33 0,0-11-10 15,0 11-5-15,0 0 5 16,0 0 12-16,0 0 0 15,0 0-5-15,0 0-2 16,0 0 0-16,0 5-3 16,0 9 8-16,-16 4 16 15,-4 3 10-15,-5 3-14 16,0-3-15-16,0 0-3 16,5-3 2-16,2-4-4 15,9-5 1-15,2-1-2 16,4-5-1-16,3 0-2 15,0-1-1-15,0-1 2 0,0-1-10 16,0 0 4-16,0 0 7 16,0 0 9-16,0 0 4 15,3-7-11-15,-3-1 5 16,4 2 4-16,-4-5-2 16,5 3-1-16,-4-1-5 15,4 2 0-15,1 0-2 16,10 0-1-16,8-1-3 15,6-2 2-15,8-1-1 16,-2 0 2-16,-6 0 0 16,-10 2 0-16,-7 3 1 15,-10 4-1-15,-3 2 1 16,0 0 0-16,0 0-1 0,0 0 2 16,0 0 3-1,0 3-5-15,11 13-9 0,8 6-16 16,14-3-225-16</inkml:trace>
  <inkml:trace contextRef="#ctx0" brushRef="#br0" timeOffset="5982.036">6886 8249 204 0,'0'0'158'0,"0"0"-87"16,0 0 30-16,0 0-28 16,0 0-18-16,0 0-20 0,0-6-6 15,0 6 5-15,0 0 0 16,0 0-2-16,0 0-14 15,0 0-6-15,0 0-12 16,0 9-3-16,-4 13 3 16,-8 7 1-16,3 7 2 15,-3 7 1-15,-1 2-1 16,2-2-1-16,3-7 0 16,7-6 2-16,1-9-4 15,0-6 1-15,0-5 0 0,0-4-1 16,0-4 1-1,0 0 1-15,0-2 1 0,0 0 3 16,0 0 6 0,1-10 14-16,4-10 9 0,-5-6 13 15,0-7-31-15,0-2 9 16,0-3-6-16,0 0-8 16,0 4-8-16,3 9 0 15,0 10-4-15,2 7 0 16,-4 6 0-16,-1 2 1 15,0 0-2-15,0 0-3 16,2 0-7-16,4 5-5 16,2 4 3-16,0 1 1 15,1-1 6-15,3-1 4 16,-2 1 2-16,8-1 0 16,0 2-5-16,6-1-31 15,10-2-56-15,5-2-89 0,7-4-232 16</inkml:trace>
  <inkml:trace contextRef="#ctx0" brushRef="#br0" timeOffset="6439.298">7261 8323 402 0,'0'0'197'15,"0"0"-109"-15,0 0 38 16,0 0-36-16,0 0-34 15,0 0-23-15,-8-13-33 16,-4 13-1-16,-3 7 1 0,-4 8 0 16,-1 4-8-16,4-4-32 15,6-3-34-15,5-2-18 16,5-6-20-16,0-1 26 16,0 0-4-16,0-3-7 15,0 2 67-15,0-2 30 16,3 0 2-16,-1 0 76 15,2-2 6-15,-1-6 6 16,3 0-9-16,0-2-13 16,0-1-32-16,0 1-3 15,0 1-12-15,2 3-8 16,-5 3-4-16,-1 3-4 16,-2 0-5-16,0 0 0 0,2 5-17 15,-1 15 6-15,1 12 11 16,-2 5 2-16,0 3-1 15,0-3-2-15,0-1 1 16,0-2-18-16,0-4-15 16,-5-2-24-16,1-6-38 15,3-7-44-15,1-6 60 16,0-6-263-16</inkml:trace>
  <inkml:trace contextRef="#ctx0" brushRef="#br0" timeOffset="7001.465">7514 8369 406 0,'0'0'160'16,"0"0"-56"-16,0 0 6 15,0 0-43-15,0 0-28 16,0 0-4-16,-6-22-7 15,0 22-28-15,-3 9-19 16,-4 13 19-16,1 10 0 16,0 3 0-16,2 5-1 15,2-2 0-15,2-4-11 16,0-5-11-16,-1-8 14 0,4-6-15 16,-2-7 10-1,4-3 5-15,-2-3-1 0,3-2-13 16,0 0 11-16,0-2 8 15,0-18 1-15,0-5 3 16,1-8 2-16,14-3 0 16,0-2 9-16,1 2-5 15,-2 4-2-15,0 9 2 16,-4 6 3-16,-4 8-7 16,-3 4 10-16,-3 5 9 15,0 0-8-15,0 0-8 16,0 0-5-16,0 0-3 15,1 0-4-15,5 3 1 16,6 9-1-16,8 7 6 16,5 8 1-16,3 8 0 15,1 2 0-15,-4 0-3 0,-3 2 0 16,-5-3 3-16,-6-5 0 16,-6-5 0-16,-5-6-1 15,0-2-2-15,0-4-19 16,0-5-13-16,-3-3-50 15,-10-4-180-15</inkml:trace>
  <inkml:trace contextRef="#ctx0" brushRef="#br0" timeOffset="7221.046">7426 8603 228 0,'0'0'234'16,"0"0"-207"-16,0 0-17 15,102-18 43-15,-52 10-28 16,4 3-16-16,-5 1-5 16,-5-3-4-16,-9 0-30 15,-12-2-311-15</inkml:trace>
  <inkml:trace contextRef="#ctx0" brushRef="#br0" timeOffset="7916.375">7830 8365 187 0,'0'0'131'15,"0"0"-62"-15,0 0 57 16,0 0-46-16,0 0-52 15,0 0-14-15,5-9-14 16,-5 9 0-16,0 0-1 16,0 5-19-16,0 10 20 15,-5 4 7-15,1-2-5 16,2 3 10-16,2 1-5 0,0-4 14 16,0 5 11-16,0-3-9 15,5-2-4-15,1 0-4 16,-3-2-5-16,3-1 6 15,0 0-7-15,-3-1 0 16,0-4-5-16,-2 1-2 16,-1-3 1-16,0-2 0 15,0 0 0-15,0-2 2 16,0-1-5-16,0-1 9 16,0-1-6-16,0 0 4 15,0 0 4-15,0 0 0 16,0 0 1-16,0-6-8 15,0-4-3-15,0-2 2 16,0-5-3-16,0-6 0 0,0-4-2 16,0-4 4-16,0-4 2 15,0-2-1-15,0 2 4 16,0 3 1-16,0 6 15 16,0 6-2-16,0 8-8 15,0 5 1-15,3 4-4 16,-3 3-5-16,5 0-5 15,4 0-13-15,7 0 13 16,11 0 3-16,3 3-1 16,-2 4-1-16,0 1-1 15,-8 2 0-15,-5 4-4 16,-8 3-19-16,-7 7-9 16,0 5 25-16,-7-2-7 15,-17 1-1-15,-9-6 9 16,-3-5 6-16,-2-5 0 0,6-3 2 15,10-3 0-15,7-4-1 16,12 1-2-16,3 2-16 16,0-2-107-16,9-3-284 15</inkml:trace>
  <inkml:trace contextRef="#ctx0" brushRef="#br0" timeOffset="11489.542">10900 7936 164 0,'0'0'49'15,"0"0"7"-15,0 0-16 16,0 0 6-16,0 0-3 16,0 0 15-16,0 0 13 15,2-21-11-15,-2 20-5 16,1 1-12-16,-1-3-4 16,0 3 6-16,0 0-9 0,0 0-4 15,0 0 10-15,0 0-1 16,0 0-15-16,0 0-6 15,0 0-2-15,0 0-8 16,0 0-10-16,0 0-2 16,0 0-9-16,0 0 0 15,0 8 11-15,0 4 1 16,0 0 0-16,0-1 0 16,0 0 0-16,-3 3-1 15,0 3 1-15,0 2 2 16,0 3 1-16,-2 2-3 15,0 2 3-15,0 1-2 16,2-1-2-16,2-1 3 0,-1-2-3 16,2 0 1-1,0-2-1-15,0-3-1 0,0-2 1 16,0-5-1-16,3-2 1 16,3-5-1-16,3 0 1 15,-1-4-8-15,2 0 6 16,3 0 1-16,4-5 1 15,8-10 4-15,4 1-3 16,-3 0 0-16,-2 4-1 16,-4 3-1-16,-1 4-5 15,5 0 2-15,4 1 1 16,3 2 2-16,-1 0 1 0,-10 0 0 16,-8 0 2-1,-9 0-2-15,-3 0-6 0,0 0-55 16,-15-7-182-16</inkml:trace>
  <inkml:trace contextRef="#ctx0" brushRef="#br0" timeOffset="12307.069">11631 7928 371 0,'0'0'150'16,"0"0"-63"-16,0 0 31 16,0 0-35-16,0 0-10 15,0 0-15-15,0-22-46 16,0 22-12-16,3 8-11 0,12 11 6 16,6 6 5-1,9 6 0-15,10-5 3 0,2 2-3 16,4-4 1-16,-3-3 2 15,-2-5 1-15,-5-2-4 16,-10-4 0-16,-7-5-19 16,-11-2-58-16,-6-3-65 15,-2 0-111-15,0-1-79 16</inkml:trace>
  <inkml:trace contextRef="#ctx0" brushRef="#br0" timeOffset="12892.374">11970 7903 462 0,'0'0'154'16,"0"0"-120"-16,0 0-6 15,0 0 21-15,0 0-28 16,0 0-15-16,-93 36-6 15,57-13 4-15,-1 4 0 16,1-1-4-16,5-1 3 16,1 0-3-16,3 0-1 15,2-1-34-15,6-5-32 16,8-1-25-16,5-8-41 16,6-3 30-16,0-5-45 0,0-2 37 15,0 0 80 1,3 0 31-16,1 0 43 0,3 0-30 15,-3-9 24-15,5-1-4 16,-2-3 9-16,1-5 33 16,-1-4 16-16,2-3-23 15,-4-1 32-15,2-1-47 16,1-1-10-16,2 1 11 16,2-1-21-16,3 2 2 15,0 4-22-15,-3 3-9 16,-5 10 17-16,-2 4-3 15,-5 2-11-15,0 3-6 16,0 0-1-16,0 0-7 0,0 0-4 16,0 5-18-16,0 12 17 15,0 7 3-15,0 10 2 16,0 7 7-16,0 0 2 16,0 5-1-16,0-3-1 15,1-6 0-15,5-2 0 16,3-8 1-16,6-6 0 15,6-5-1-15,1-9-105 16,5-7-499-16</inkml:trace>
  <inkml:trace contextRef="#ctx0" brushRef="#br0" timeOffset="13747.015">12500 7790 352 0,'0'0'127'16,"0"0"-36"-16,0 0 19 16,0 0-35-16,0 0-33 15,0 0-23-15,3-12-10 0,-3 12-9 16,0 0 0 0,2 10 0-16,-2 6 9 0,5 4-6 15,-4 2 7 1,1 2-2-16,-1 3-4 0,2 1-3 15,0 4 1-15,1 2 0 16,-1 3-2-16,0-1 1 16,-1-2 0-16,-1-1-1 15,-1-8 0-15,0-4 0 16,0-5 0-16,0-3-13 16,-6-6-12-16,-2-5-16 15,-1-1 39-15,-1-1-6 16,0 0 3-16,1-12-37 15,2-13 26-15,4-5 8 16,3-8-8-16,0-5-11 0,10 1 27 16,6 2-1-1,1 3 1-15,-1 3 2 0,-1 5 6 16,-1 3 15-16,-2 2 1 16,-3 5 2-16,-2 4 1 15,0 3-1-15,-2 4-11 16,1 4-2-16,6 4-4 15,4 0-9-15,16 0-2 16,11 18-2-16,9 6 4 16,2 3 14-16,-10 0 3 15,-12-4-6-15,-14-1-9 16,-11-2 3-16,-4-3-4 0,-3-1-1 16,0-6-1-16,-6 2 1 15,-15-6 10-15,-12 3 10 16,-13 0-20-16,-10-1-99 15</inkml:trace>
  <inkml:trace contextRef="#ctx0" brushRef="#br0" timeOffset="18956.186">4480 12078 410 0,'0'0'167'0,"0"0"-80"15,0 0-12-15,0 0 3 16,0 0 2-16,0 0-20 0,0 0-14 16,0 0-8-16,2-30-6 15,-2 28-18-15,0 2-4 16,0 0-7-16,0 0-3 15,0 0 0-15,0 0-13 16,0 0 6-16,0 0-3 16,0 0-3-16,-2 0-9 15,2 0-9-15,0 2-3 16,0 4 23-16,0 1 8 16,0 0-1-16,2 4-1 15,14 3-6-15,8 2 11 16,9-3 0-16,4-1 3 15,8-8-3-15,-3-2 0 16,-2-2 4-16,-1-3 3 16,-5-13-3-16,5-8 9 15,10-7 7-15,12-9-17 0,14-10-3 16,16-5-28-16,13-6-169 16,4-2-141-16</inkml:trace>
  <inkml:trace contextRef="#ctx0" brushRef="#br0" timeOffset="21783.73">4583 13283 176 0,'0'0'233'0,"0"0"-175"15,0 0-40-15,0 0 33 16,0 0 7-16,0 0-24 16,0 0-6-16,3-5-7 15,-3 5 6-15,0 0 16 16,0 0-1-16,0 0-3 15,0 0-22-15,0 0-9 0,0 0-5 16,0 0-3-16,0 0 5 16,0 0-3-16,0 0-2 15,0 0 2-15,0 0-1 16,0 0 1-16,0 0-4 16,0 0 0-16,0 0 0 15,0 0 0-15,0 16-22 16,0 9 22-16,0 6 4 15,0 0-2-15,0-3 2 16,0-4 3-16,0-7-2 16,0-1-2-16,0-7 3 15,0-5-4-15,0-4-6 16,15 0 6-16,9-12 10 16,16-15 15-16,11-7-3 15,6-6-16-15,1-5 1 0,-3-3-4 16,8-4-2-16,-1 2-1 15,1 8 0-15,-6 14-33 16,-20 23-28-16,-24 5-116 16,-13 17-278-16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4:39.141"/>
    </inkml:context>
    <inkml:brush xml:id="br0">
      <inkml:brushProperty name="width" value="0.05292" units="cm"/>
      <inkml:brushProperty name="height" value="0.05292" units="cm"/>
      <inkml:brushProperty name="color" value="#FF0000"/>
    </inkml:brush>
  </inkml:definitions>
  <inkml:trace contextRef="#ctx0" brushRef="#br0">7541 8978 306 0,'0'0'110'0,"0"0"-99"16,0 0-6-16,0 0 48 16,0 0 10-16,0 0-10 15,0 0-27-15,0 0-19 0,0 0-3 16,-21-12-4-16,18 12 0 16,0 0 0-16,-3 0 0 15,0 0 1-15,0 0-1 16,0 0 3-16,3 0-2 15,-2 0 2-15,-3 0 7 16,2 0 1-16,1 0 7 16,-2-2 12-16,-2 2 10 15,2-3 15-15,-1 3-10 16,2-2-20-16,6 2-9 16,0 0-14-16,0 0-2 15,0 0-6-15,20 0-13 16,23 0 15-16,19 2 4 0,18 3-1 15,9-2-6 1,-4 1-30-16,-9-3-19 0,-13 3 0 16,-14-4 9-1,-9 0 18-15,-10 0 20 0,-10 0 9 16,-9 0-3-16,-6 0 3 16,-5 0 60-16,0 0 45 15,0-9-51-15,0-4-34 16,-3-1 9-16,-6 4-5 15,5 1-19-15,-4 5-5 16,2 4-77-16,-7 0-219 16</inkml:trace>
  <inkml:trace contextRef="#ctx0" brushRef="#br0" timeOffset="591.995">7468 9157 191 0,'0'0'178'16,"0"0"-92"-16,0 0 17 15,0 0-40-15,0 0 4 16,0 0-2-16,-21-13-26 15,21 13-21-15,0 0-18 16,0 0-2-16,0 0-8 16,0 0 10-16,0 0 0 15,0 0 0-15,0 0 0 16,0-1 0-16,0-2 0 0,12 3 0 16,11-6 12-16,15 1-4 15,15-1-7-15,12 1 4 16,2 4-4-16,2 1-1 15,-8 0 0-15,-9 0 0 16,-10 0 0-16,-9 0-3 16,-11 0-5-16,-4 0 6 15,-8 0 2-15,-5 0 0 16,-4 0 0-16,-1 0 1 16,0 0 0-16,0 0-1 15,0 0 0-15,0 0 0 16,0 0-2-16,0 0-84 15</inkml:trace>
  <inkml:trace contextRef="#ctx0" brushRef="#br0" timeOffset="8122.973">17451 7860 84 0,'0'0'58'0,"0"0"-56"16,0 0 34-16,0 0-4 15,0 0 16-15,0 0 50 16,0 0-61-16,0 0 24 16,0 7 21-16,0-7-26 15,0 0-26-15,0 0-6 0,0 0 3 16,0 0 5-16,0 0-6 15,0 0-1-15,0 0 13 16,0 0 26-16,5-2 7 16,1-10 5-16,4-8-39 15,2-6 7-15,2-10-16 16,0-8-15-16,-2-6 4 16,3-6 2-16,-1-5-11 15,0-2-6-15,0 1 1 16,-2 2 0-16,-3 3 1 15,0 4-2-15,-3 9-1 16,1 6-1-16,-3 11 0 0,-1 3 1 16,1 4-1-16,0 1 1 15,-1 7-1-15,0 3 1 16,-1 4-1-16,-2 3-1 16,0 1-1-16,0 1-2 15,0 0-2-15,0 0-2 16,0 0-1-16,0 0-5 15,0 0 3-15,0 0 6 16,0 0 3-16,0 0-1 16,0 0-1-16,0 0 4 15,0 0 0-15,0 0-2 16,0 0 1-16,10 7-7 16,9 6-4-16,17 3 10 15,12 4 1-15,5 4-5 16,1 2 2-16,-7-4-10 0,-3-1-8 15,-7-5-12 1,-5-7 7-16,-4-2 20 0,-4-4 6 16,-7-3 1-16,-1 0 0 15,-7 0 1-15,-5 0-1 16,-2-2 5-16,-1 1 1 16,-1-3 3-16,2 3-8 15,-2-1-1-15,1 2-1 16,-1 0-5-16,0 0-6 15,0 0-34-15,0 0-54 16,0 10-73-16,-15 5-59 16</inkml:trace>
  <inkml:trace contextRef="#ctx0" brushRef="#br0" timeOffset="9338.207">19187 6578 515 0,'0'0'67'0,"0"0"37"15,0 0 4-15,0 0-37 0,0 0 4 16,0 0-11-16,0-8-36 16,0 8-12-16,0 0-3 15,0 0 0-15,0 0 6 16,0 0-8-16,0 0-9 16,0 5-2-16,0 10-7 15,0 13 2-15,0 10 5 16,0 8 0-16,0-2 1 15,0 1 1-15,0-4-2 16,0-12 0-16,-3-2 2 0,0-9-2 16,2-4 2-16,1-1-2 15,0-5 0-15,0 1 2 16,0-2-2-16,0-5-42 16,0 0-37-16,0-2 10 15,0 0-36-15,0 0-73 16,-6 0-376-16</inkml:trace>
  <inkml:trace contextRef="#ctx0" brushRef="#br0" timeOffset="9637.143">18937 7084 255 0,'0'0'265'16,"0"0"-196"-16,0 0 31 16,0 0-6-16,0 0-40 15,0 0-14-15,36-37-33 16,-17 30-2-16,9 2-5 16,9 1 0-16,10-3 1 15,3 0-1-15,7-2 0 16,3-2 1-16,2 0-1 15,6 2 0-15,-12 2-5 16,-14 2-11-16,-17 5-46 16,-20 0-82-16,-5 0-221 15</inkml:trace>
  <inkml:trace contextRef="#ctx0" brushRef="#br0" timeOffset="10064.887">19147 7268 117 0,'0'0'404'0,"0"0"-336"16,0 0 37-16,0 0 12 15,0 0-40-15,0 0-29 16,12-20-37-16,-12 20-11 16,0 0-1-16,0 0-6 15,0 0-2-15,0 14 9 16,0 6 7-1,0 9-7-15,-6 0 5 0,-3 2-2 16,0 1-3-16,3-3 0 16,0-3 0-16,3-3 2 0,2-5-2 15,1-7-9-15,0-4-24 16,0-5-58-16,0-2-22 16,0 0 26-16,6-13-149 15</inkml:trace>
  <inkml:trace contextRef="#ctx0" brushRef="#br0" timeOffset="10567.496">19339 7229 330 0,'0'0'198'16,"0"0"-111"-16,0 0 17 16,0 0-20-16,0 0-16 15,0 0-7-15,5-44-21 16,-5 42-11-16,0 2-12 16,2 0-1-16,-1 0-8 15,-1 0-8-15,0 0-3 16,0 0 2-16,0 0-3 15,0 0 1-15,0 0-3 16,2 10 2-16,-1 7 4 16,2 5 0-16,-3 2 0 0,0 2 0 15,0 0 0 1,0 2 0-16,-7-3 0 0,-3 0 3 16,1-3 2-16,1-2-3 15,3-4 0-15,2-4-2 16,3-4 0-16,0-3-3 15,0-1-6-15,0-3 6 16,0-1 0-16,0 0 3 16,0 0 0-16,0 0 1 15,0 0 0-15,0 0 6 16,-3 0-3-16,0 0-2 16,-4-5-2-16,-5-6-93 15,-2 2-164-15</inkml:trace>
  <inkml:trace contextRef="#ctx0" brushRef="#br0" timeOffset="10786.605">19116 7424 314 0,'0'0'152'0,"0"0"-148"16,0 0-4-16,120-2 48 0,-63 2-13 16,0-2-7-16,-3-1-19 15,-23-7-9-15,-26-4-561 16</inkml:trace>
  <inkml:trace contextRef="#ctx0" brushRef="#br0" timeOffset="13703.239">17476 8032 228 0,'0'0'142'0,"0"0"-14"0,0 0-4 15,0 0-51-15,0 0 9 16,0 0-6-16,12-37-9 16,-12 37-28-16,0 0-19 15,0 0-10-15,0 0-10 16,2 0-5-16,-1 23-4 16,2 9 9-16,-1 13 2 15,-2 4 4-15,-8 6 4 16,-17 3 3-16,-9 3-3 15,-5-1 16-15,3-8-3 16,8-10-7-16,11-14-7 16,11-10-5-16,6-5-4 15,0-7 2-15,0-3 5 0,0 2-4 16,5-3 3-16,-2 1 0 16,2-2-3-16,-4-1 2 15,-1 2-5-15,0-1 6 16,0 1-3-16,0-1-1 15,0-1 0-15,3 0-1 16,-3 0 1-16,0 0-2 16,1 0 1-16,7 0-2 15,12 0-9-15,15 0 10 16,14-3 5-16,12-6-5 16,11-3-1-16,1 3-3 15,3 2-1-15,-6 4-2 0,-10 3 2 16,-14 0-3-1,-10 0-2-15,-15 0-12 0,-8 0 5 16,-7 0 0-16,-4 0 2 16,-1 0 14-16,-1 0 0 15,0 0-1-15,0 0 2 16,0 0-2-16,2 0 2 16,1 0-6-16,3 0 5 15,-2 0-139-15,-4 0-161 16</inkml:trace>
  <inkml:trace contextRef="#ctx0" brushRef="#br0" timeOffset="14368.653">18012 8386 577 0,'0'0'57'15,"0"0"-36"-15,0 0 69 16,0 0-15-16,0 0-38 16,0 0-16-16,-3-17-5 15,3 17 12-15,0 0-15 0,0 0-10 16,0 0-2-16,0 0-1 15,0 0-11-15,0 0 8 16,0 0-2-16,6 2 3 16,12 5 2-16,6 4 6 15,7-2-2-15,3 5 1 16,1 1-2-16,-1 3-3 16,0 1 3-16,-2-1-3 15,2-1 0-15,-2 0 0 16,0-2 0-16,-5-6 2 15,-6-1-2-15,-5-2 1 16,-7-3-1-16,-1 1 0 16,-5-3 0-16,4 1 0 0,-3-2-1 15,-1 0 1-15,0 0 0 16,0 0 0-16,-3 0 2 16,0 0 0-16,0 0 4 15,0 0 11-15,0 0 0 16,0 0 1-16,0 0 1 15,0 0-3-15,0 3-12 16,-4 0-3-16,-5 1 0 16,-4 3 1-16,1 2-1 15,-3 5-1-15,-3 4 0 16,-5 2 0-16,-2-1 0 16,-2 1 0-16,2 0 0 15,-1-2 3-15,6-1-2 0,3-3 0 16,7-6 1-16,10-1-2 15,0-4-4 1,13-3-48-16,24 0-373 0</inkml:trace>
  <inkml:trace contextRef="#ctx0" brushRef="#br0" timeOffset="17888.906">21693 7144 109 0,'0'0'261'15,"0"0"-129"-15,0 0-32 16,0 0-6-16,0 0-30 16,0 0-8-16,0 0-18 0,0 0-1 15,6-22-8 1,-6 22-16-16,0 0-5 0,0 0-1 16,0 0-5-16,0 5-2 15,0 9 0-15,0 10 4 16,0 6 15-16,0 4-10 15,-1 2 3-15,-4 1 12 16,2-1-21-16,0-7 0 16,2-5-3-16,1-4 0 15,0-4 1-15,0-4 1 16,0-5-1-16,0-3 0 16,0-2-1-16,0-2 8 15,0 0 0-15,0-6 11 0,0-15 19 16,0-11-31-1,0-8-3-15,0-2 2 16,0-4-6-16,0 1 0 0,0 7 1 16,0 10-1-16,1 10 0 15,-1 11 1-15,0 4 1 16,0 3 9-16,0 0-11 16,0 0-2-16,0 3-8 15,3 12 2-15,1 4 8 16,3 1 0-16,0 0 1 15,6-2-1-15,1-1 0 16,7 1 0-16,5-2-58 16,9-2-126-16,4-4-148 15</inkml:trace>
  <inkml:trace contextRef="#ctx0" brushRef="#br0" timeOffset="18316.801">22108 7140 697 0,'0'0'137'15,"0"0"-100"-15,0 0-33 16,0 0-4-16,0 0 0 16,0 0 7-16,-42 59 23 15,20-34-21-15,4-1-8 16,1-5 3-16,5-1-3 0,2-8-1 15,7-3-15-15,2-4-24 16,1-3-23-16,0 0-9 16,0-9 25-16,16-10-3 15,0-5 3-15,2-1 46 16,-1 1 4-16,-4 7-1 16,-5 4 12-16,-2 5 43 15,-5 5 15-15,-1 3-20 16,0 0-53-16,0 10 0 15,0 9 0-15,0 7 4 16,0 1 15-16,0 2-7 16,0 1 1-16,-1 1-5 0,1-2-7 15,0 0 6 1,4-5-4-16,6-4-3 0,2-3-10 16,0-4-98-16,0-6-152 15</inkml:trace>
  <inkml:trace contextRef="#ctx0" brushRef="#br0" timeOffset="18916.46">22375 7190 519 0,'0'0'127'0,"0"0"2"15,0 0-27-15,0 0-28 0,0 0-43 16,0 0-31-16,-3 2 0 16,-2 21-9-16,-1 5 9 15,3 1 5-15,1 1-1 16,2-4-2-16,-2-1 0 16,1-3 3-16,-1-2-3 15,-1-7 0-15,2-4 0 16,1-6 2-16,0-1 0 15,0 0-4-15,0-2 4 16,0 0 5-16,0 0 3 16,0-10-7-16,-3-4-5 15,-2-3 2-15,2-2-1 0,0 0-1 16,0-1 0-16,3 0 0 16,0 0-1-16,0-3-1 15,0-1 0-15,6-2 1 16,5-1 0-16,5 2 2 15,-1 2-1-15,0 8 0 16,-6 5-2-16,-6 7-3 16,-2 3 5-16,1 0 0 15,2 1-8-15,6 13 1 16,-1 2 1-16,-1 5 6 16,-2 1 0-16,1 5 0 15,1 4 0-15,4 3 1 16,3-1 0-16,0-1 0 15,2-5-1-15,-3-8 1 16,-1-2-1-16,1-3 1 0,-3-3 3 16,-1-4-3-16,-4-1-1 15,-2-2-24-15,-4-4-83 16,0 0-180-16</inkml:trace>
  <inkml:trace contextRef="#ctx0" brushRef="#br0" timeOffset="19116.342">22293 7381 493 0,'0'0'53'16,"80"-18"-11"-16,-41 12 67 15,-4 2-48-15,-4 0-42 16,-4 0-19-16,-2 2-6 15,-4-5-123-15,-5-4-255 16</inkml:trace>
  <inkml:trace contextRef="#ctx0" brushRef="#br0" timeOffset="19470.85">22785 7182 409 0,'0'0'125'0,"0"0"-112"16,0 0 16-16,0 0 48 15,0 0-20-15,0 0-26 16,4 10-16-16,-1-2 10 15,0 5-6-15,2 6 7 16,1 3 13-16,1 3 3 16,-2 2-20-16,-2 0-6 15,-2-2-1-15,-1 0-3 0,0-5-1 16,0-1 0 0,2-2-7-16,-1-3 1 0,2-1-4 15,-1-4-1-15,1-1-91 16,0-7-84-16,0-1-176 15</inkml:trace>
  <inkml:trace contextRef="#ctx0" brushRef="#br0" timeOffset="19755.249">22730 7187 339 0,'0'0'49'0,"0"0"-15"0,0 0-3 15,0 0-14-15,104-72 62 16,-72 67-17-16,-3 5-17 16,-2 0-26-16,-3 0-6 15,-3 10-8-15,-6 4-4 16,-4 5-1-16,-6 1-5 16,-5 3 0-16,0 0 10 15,-4 3-5-15,-10-1 20 16,1-1 4-16,0-3-2 15,2-4-14-15,5-4-4 16,2-1-4-16,4-5-59 16,0-5-382-16</inkml:trace>
  <inkml:trace contextRef="#ctx0" brushRef="#br0" timeOffset="20026.461">23262 7227 614 0,'0'0'51'0,"0"0"30"15,0 0-8-15,0 0-32 16,0 0-24-16,0 0-10 15,53-28-5-15,-34 28-2 0,-3 4-3 16,2 3 3-16,-6 2 1 16,-2 2-1-16,-5-1-64 15,-5 2-356-15</inkml:trace>
  <inkml:trace contextRef="#ctx0" brushRef="#br0" timeOffset="20191.504">23337 7406 314 0,'0'0'279'15,"0"0"-169"-15,0 0 24 0,85-8-33 16,-63 3-79 0,4 2-22-16,1 2-13 0,-5-2-233 15</inkml:trace>
  <inkml:trace contextRef="#ctx0" brushRef="#br0" timeOffset="21181.651">24023 7024 283 0,'0'0'144'0,"0"0"2"16,0 0-22-16,0 0-11 16,0 0-29-16,0 0-27 15,9-3-29-15,-8 3-6 0,2 0-6 16,2 2-15 0,2 8 6-16,0 4-2 0,-2 3-3 15,-3 3-2-15,-2 2 0 16,0 4 0-16,0 1 7 15,-2 2-1-15,-5 2-3 16,6-1 0-16,1 0 1 16,0-1-4-16,0-1 1 15,1-3-1-15,8 0 1 16,0-4 0-16,-2-4-1 16,3-5 2-16,-4-4 0 15,-1-5-2-15,0-1-2 16,-2-2 2-16,3 0 0 0,4 0 13 15,0 0-7 1,3-5-4-16,-3 0-2 0,2 3 0 16,1 1 0-16,2 1-12 15,7 0-27-15,4 0-29 16,3 0-10-16,1 0-11 16,0 0-207-16</inkml:trace>
  <inkml:trace contextRef="#ctx0" brushRef="#br0" timeOffset="21639.453">24423 7040 390 0,'0'0'158'0,"0"0"-95"15,0 0-51-15,0 0-7 0,0 0 30 16,0 0 10-16,13 32 3 16,-7-20-13-16,-3-1-7 15,0 3 4-15,-3 3-6 16,0 6-11-16,0 3-1 16,0 6-5-16,-7 2-6 15,-4 2 6-15,4-2-3 16,2-2-2-16,5-5-3 15,0-6-1-15,0-5 0 16,12-6-7-16,8-2-45 16,4-6-47-16,2-2-91 15</inkml:trace>
  <inkml:trace contextRef="#ctx0" brushRef="#br0" timeOffset="22118.505">24709 7126 467 0,'0'0'86'16,"0"0"27"-16,0 0-2 15,0 0-34-15,0 0-14 16,0 0-20-16,31-28 4 15,-31 28-24-15,0 0-13 16,-4 0-7-16,-14 2-1 0,-1 15 5 16,-2 6-6-16,2 2-1 15,6 0-5-15,4-2 3 16,1-3 1-16,3-4 2 16,1-2-1-16,-1-5 2 15,1-2 1-15,-3-1-3 16,-3-2 5-16,-2 1-3 15,-4 0-1-15,-1-2-1 16,3 0 0-16,5-2-2 16,4 1 0-16,4 1-6 15,1 5-21-15,0 4-18 16,15 2 43-16,16 2 4 0,12 1 2 16,5 0 2-16,0-1-4 15,-8 0 2-15,-9-1-2 16,-5-1 0-16,-9 1-2 15,-6 0-45-15,-7-1-81 16,-4-3-134-16</inkml:trace>
  <inkml:trace contextRef="#ctx0" brushRef="#br0" timeOffset="22486.44">25081 7178 89 0,'0'0'89'0,"0"0"-34"16,0 0 70-16,0 0-38 15,86 50-11-15,-52-30-2 0,9 3-3 16,7 5-5 0,2-3-33-16,-7-4-20 0,-8-3-6 15,-9-7-4-15,-8-4-3 16,1-2 5-16,-1-5-5 15,2 0-84-15,-3 0-233 16</inkml:trace>
  <inkml:trace contextRef="#ctx0" brushRef="#br0" timeOffset="23049.578">25492 7179 74 0,'0'0'82'0,"0"0"3"0,0 0 18 16,0 0 6-16,0 0-17 15,0 0-34-15,-7 4-18 16,-1 1-12-16,-4 2-7 16,-11 5 6-16,-7 9-7 15,-5 4 5-15,3 4-5 16,3-3-16-16,4-1-1 15,7-2-2-15,3-4-1 16,3-3 2-16,0-4 0 16,0 2 2-16,-2-6-2 0,0-2-1 15,-1-4 4 1,3-2-2-16,1 0-2 0,1 0 1 16,6 0 0-16,4-6-1 15,0-7-1-15,0-4-6 16,10-5-3-16,14-1 9 15,12-4 1-15,1-4 1 16,2-1 4-16,-6 0-5 16,-6 5 1-16,-11 6 8 15,-9 5 11-15,-5 4 34 16,-2 2 7-16,-3 2-16 16,-13 1-21-16,0 2-14 15,2 4-4-15,6 1-3 16,4 3-4-16,1 15-9 15,3 11 9-15,0 5 7 0,12 8 16 16,10 0-10-16,3-1-8 16,-2-6-1-16,-2-2-3 15,-5-5-1-15,-5-3-2 16,-7-3-131-16,-4-7-167 16</inkml:trace>
  <inkml:trace contextRef="#ctx0" brushRef="#br0" timeOffset="23573.648">25868 6989 293 0,'0'0'179'0,"0"0"-93"16,0 0-13-16,0 0-1 16,0 0-26-16,0 0-24 15,-1-2-13-15,1 2-2 16,3 13-2-16,10 5 16 16,1 6 0-16,2 4-5 15,-3 5-13-15,-5 3 1 16,-5 7-2-16,-3 7-2 15,0 0 1-15,0-4-1 16,-2-5 2-16,2-7-2 16,0-4 1-16,0-7-1 0,0-6 1 15,9-6-2 1,5-3-7-16,3-5-7 0,3-3-37 16,1-5-30-16,-4-15-99 15,-7-4-288-15</inkml:trace>
  <inkml:trace contextRef="#ctx0" brushRef="#br0" timeOffset="23862.652">25920 6972 309 0,'0'0'62'0,"0"0"-4"16,81-44 78-1,-53 37-62-15,-1 6-42 0,-3 1-7 16,-2 0 9-16,-1 13-7 16,-1 10-20-16,-3 7-7 15,-6 9 0-15,-8 4 0 16,-3-1 5-16,0-3 4 16,-6-7-6-16,-3-6 1 15,0-4-1-15,-3-6-3 16,-6-8-15-16,-6-8-31 15,-7 0-72-15,-6-8-309 16</inkml:trace>
  <inkml:trace contextRef="#ctx0" brushRef="#br0" timeOffset="24715.357">26301 7048 64 0,'0'0'364'0,"0"0"-301"16,0 0-7-16,0 0-52 15,0 0-3-15,0 0-1 16,12 24 13-16,-6-7 4 0,0 1 3 15,-5 1 10-15,-1 1-4 16,0 0-3-16,0 1-3 16,-3-1-5-16,-6 1 2 15,-3 0-1-15,3 0-4 16,-1 0 0-16,2 1-6 16,1 1-2-16,4-2-4 15,1 0 3-15,2-4-3 16,0-2 0-16,0-8 0 15,0 0-2-15,0-6-3 16,0-1 4-16,0 0 1 16,0 0 8-16,0-14 7 0,0-7 4 15,0-9 24 1,0-5-15-16,0-4-1 0,-10-4-6 16,-2 0-1-16,5 0-5 15,4 3 9-15,3 4-2 16,0 0 4-16,17 5-11 15,9 1-6-15,-1 7-1 16,7 4-8-16,2 8 0 16,-3 5 3-16,-4 6-3 15,-3 0 0-15,-3 0-1 16,-6 8-1-16,-4 1-2 16,-1 5-4-16,-4 0-11 15,-2 7-10-15,0-1 1 16,-4 6-3-16,0-4 4 15,0 3 14-15,0-5-7 0,-8-1 1 16,-4-5 1-16,-3-2 1 16,-2-4-3-16,-2 0 7 15,1 1 12-15,2 0 1 16,-1 0 0-16,2 1 1 16,3 1-2-16,0 0 1 15,6 1-1-15,3 0-7 16,0-2-2-16,3 2 1 15,0-3-6-15,0 4 3 16,23 1-2-16,12 5 14 16,9-1 2-16,0-1 1 15,-5-3-2-15,-6-5-1 16,-6-2 0-16,-5-2 0 0,-5-2-1 16,-7-3 3-16,-5 0-4 15,-5-5-1-15,0-11-49 16,0-5-180-16</inkml:trace>
  <inkml:trace contextRef="#ctx0" brushRef="#br0" timeOffset="25066.01">26812 7023 403 0,'0'0'133'0,"0"0"-6"16,0 0-11-16,0 0-35 15,0 0-36-15,0 0-42 16,0-27-3-16,0 30-14 16,0 15 3-16,0 10 11 15,3 1 5-15,6 4 3 16,-1-3-2-16,-4-4-3 15,-2-1-1-15,-1-3-2 16,-1-2 1-16,0-1-1 16,0-3 1-16,0-2-1 15,0-2 0-15,0-1 1 0,0 0-1 16,0 1 0-16,3-1-46 16,9-2-118-16,8-4-352 15</inkml:trace>
  <inkml:trace contextRef="#ctx0" brushRef="#br0" timeOffset="25538.607">27151 7120 488 0,'0'0'65'0,"0"0"66"15,0 0-53-15,0 0-34 0,0 0-7 16,0 0-12-16,-9-38-25 16,7 38 0-16,1 0-6 15,-2 0 1-15,-5 0 2 16,0 3 1-16,-4 7 4 16,-1 5-3-16,-3 4 1 15,-3 5-3-15,-2 2 3 16,-1 2 2-16,2-2-1 15,4-1-1-15,4 2-2 16,8-4-5-16,4 2-4 16,0-1 0-16,14-3 5 15,13-2 10-15,3-5-4 16,1-5 0-16,-1-4-48 16,0-5-6-16,-6 0-22 0,-2-11 76 15,-7-13 27-15,-4-8 90 16,-7-5-65-16,-2-9 6 15,-2-2-19-15,-2-4-26 16,-16 6-3-16,-7 9-10 16,1 15 2-16,3 19-2 15,5 6-29-15,-1 25-133 16,1 6-337-16</inkml:trace>
  <inkml:trace contextRef="#ctx0" brushRef="#br0" timeOffset="26474.878">27479 6994 280 0,'0'0'144'15,"0"0"-55"-15,0 0-14 16,0 0-6-16,0 0-26 16,0 0-34-16,0 21-6 15,0-1-1-15,0 4 16 16,3 1 3-16,0 1 4 16,1 1-12-16,-2 1-1 15,-2 3-4-15,0-3-2 16,0 2-3-16,0 1-2 15,0-8 0-15,0 1 2 0,0-6-3 16,3-5 1-16,-2-6-1 16,1-3 0-16,1-4 5 15,-2 0 7-15,1 0 70 16,1 0 36-16,-3-10-42 16,1-9-60-16,-1-5-14 15,0-3-1-15,0 0-1 16,-1 1 9-16,-2 5-6 15,3 1-2-15,0 3-1 16,0-1-3-16,4-1-9 16,14-1 1-16,2 0 4 15,5 2-7-15,5 1 13 0,0 0-6 16,0 8-1-16,-4 2-5 16,-3 6 5-16,-4 1-4 15,-2 0-10-15,-4 10-2 16,-1 4-4-16,-8 2-18 15,-2 0-11-15,-2 1 25 16,0-1 11-16,-9 1-11 16,-13-4 20-16,-7-3 11 15,1-3 0-15,3-3 1 16,6-4 0-16,5 1 2 16,8-1 1-16,3 1 0 15,3 3-3-15,0 5-6 16,0 6 2-16,0 10 4 15,0 5 3-15,6 2 1 0,1-1-2 16,2-2-1-16,0-5 3 16,2-4-4-16,3-4-2 15,3-5 2-15,2 0-2 16,0-3-8-16,0-3-6 16,-3-5 3-16,-6 0-18 15,-2 0 24-15,-1-2 3 16,-2-1-10-16,-5-2-9 15,0 3-166-15</inkml:trace>
  <inkml:trace contextRef="#ctx0" brushRef="#br0" timeOffset="27182.137">26231 7674 187 0,'0'0'209'0,"0"0"-116"16,0 0-8-16,0 0-11 16,0 0-51-16,0 0-10 15,-26-8-13-15,17 8 0 0,-7 0-5 16,-1 8 4-16,3 4-2 16,5-2-8-16,4-2-7 15,4-2 8-15,1-3-18 16,0-1 28-16,15-2 8 15,25 3 38-15,18-1 18 16,20 3-27-16,19 2-28 16,11 1-5-16,6-2-1 15,-2 2-1-15,3-2-2 16,-2 2 5-16,-6 1-4 16,-8-1 1-16,-20-3 3 15,-15-2 5-15,-15-1 13 16,-13-2 3-16,-6 0-2 15,-6 0-5-15,-5 0-9 16,-6 0-6-16,-5 0-2 0,-6 0-2 16,-2 0 0-16,0 0-1 15,0 0-18-15,-7 0-29 16,-11 0-10-16,-7 0 8 16,-5 0-142-16</inkml:trace>
  <inkml:trace contextRef="#ctx0" brushRef="#br0" timeOffset="28180.59">26427 6640 502 0,'0'0'100'0,"0"0"-46"16,0 0-54-16,0 0-7 0,0 0 7 15,0 0 9-15,80 100 8 16,-18-50 2-16,13 9 6 16,7 6-5-16,4 2 22 15,-1 0-22-15,-6 0 12 16,-13-4 5-16,-17-3-33 15,-10-3-4-15,-9-7 0 16,-4-4 8-16,0-4-1 16,1-6-4-16,3-6-1 15,7-8 4-15,2-4-6 16,1-9-21-16,-4-8-174 16,-11-1-335-16</inkml:trace>
  <inkml:trace contextRef="#ctx0" brushRef="#br0" timeOffset="28604.952">27462 6825 141 0,'0'0'43'16,"0"0"29"-16,0 0-16 15,0 0-50-15,0 0-4 0,0 0 6 16,-59-10 20 0,57 10 13-16,1 0 12 0,-2 0 13 15,-4 2-2-15,-2-1-1 16,-12 3-14-16,-10 9-24 15,-16 13-4-15,-19 22 3 16,-23 20-10-16,-26 23 8 16,-12 14 33-16,-5 4-2 15,6-1-33-15,16-11 14 16,7-11-16-16,15-13-5 16,15-13-9-16,16-17 3 15,15-10-6-15,14-15-1 16,9-8-25-16,7-10-113 15,5 0-59-15,7-15-395 16</inkml:trace>
  <inkml:trace contextRef="#ctx0" brushRef="#br0" timeOffset="36430.629">6443 8730 289 0,'0'0'58'16,"0"0"-39"-16,0 0 5 0,0 0-6 16,0 0-16-16,0 0 2 15,0 0-4-15,-31 2 0 16,22 6-4-16,0 0 4 16,0-2 3-16,2-2-2 15,2-1 0-15,2-1 1 16,0-2 0-16,3 0 24 15,0 0 29-15,0 0-23 16,0 0-24-16,0 0-1 16,0 0-7-16,8 2 0 15,14 1 21-15,21 0 49 16,23 3 0-16,22 2-17 16,19-2-19-16,9 2-13 0,-3-3-16 15,-12-4-2-15,-19 1-2 16,-21-2-1-16,-18 0 1 15,-16 0-1-15,-13 0 0 16,-8-2-5-16,-6 1-13 16,0-2 6-16,0-1-6 15,-14-2 16-15,-13 2-28 16,-9 2-39-16,-8 2-40 16,5 0-257-16</inkml:trace>
  <inkml:trace contextRef="#ctx0" brushRef="#br0" timeOffset="36880.904">6527 8978 277 0,'0'0'46'0,"0"0"-43"16,0 0 37-16,0 0 43 15,0 0-17-15,0 0-23 16,-38 0-15-16,35 0-18 0,3 0-5 16,0 0-5-16,0 0-4 15,2 0-5-15,23 3 9 16,20 2 19-16,25-1 15 15,23-2-8-15,14-2 8 16,6 0-12-16,-7 0-13 16,-10-5-4-16,-16-4 2 15,-14 1-6-15,-12 2 1 16,-17-2 9-16,-7 4-5 16,-11 1-2-16,-10 1-1 15,-6-1 3-15,-3-1 13 16,0 0 56-16,0-1-60 15,-3 1-2-15,-6 0-11 16,-1 4-4-16,4 0-61 0,0 0-268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5:42.441"/>
    </inkml:context>
    <inkml:brush xml:id="br0">
      <inkml:brushProperty name="width" value="0.05292" units="cm"/>
      <inkml:brushProperty name="height" value="0.05292" units="cm"/>
      <inkml:brushProperty name="color" value="#FF0000"/>
    </inkml:brush>
  </inkml:definitions>
  <inkml:trace contextRef="#ctx0" brushRef="#br0">16753 9772 31 0,'0'0'0'16</inkml:trace>
  <inkml:trace contextRef="#ctx0" brushRef="#br0" timeOffset="1185.07">16753 9772 18 0,'0'4'117'0,"0"-4"10"16,0 0-19 0,0 0-15-16,0 0-10 0,0 0-16 15,0 0-10-15,0 0-9 16,0 0-9-16,0 0-8 15,0 0-1-15,0 0-2 16,0 0-1-16,0 0-3 16,0 0 6-16,0 0 3 15,0 0-3-15,0 0-8 16,0 0-10-16,0 0-5 0,0 0 5 16,0 0-10-1,0 0 0-15,0 0 1 0,0 0 2 16,0 0-1-16,0 0 3 15,0 0-6-15,0 0-1 16,0 0-2-16,0 0-6 16,-2 0 6-16,1 0-6 15,-4 0 8-15,-2 0 1 16,0 0 4-16,-1 4-5 16,1 2 0-16,-2 2-2 15,1-1 2-15,1 0 1 16,2 0-1-16,-2 0 0 15,3 1 0-15,-2 0-2 16,-2-2 2-16,-1 5 2 16,-1-2-1-16,1-1-1 0,3 1 0 15,0-1 0 1,-2 0-5-16,5 5 0 0,0 2 0 16,3 2-3-16,0 3 3 15,0 0 5-15,0-2 2 16,0-2-2-16,0-4 2 15,2 0 0-15,-1-4-2 16,1 0 1-16,-1-2-1 16,-1-1 0-16,2 0 1 15,-1-1-1-15,-1 2 0 16,2 1 1-16,1-1-1 16,-2 0 1-16,2 2-1 0,3-2 0 15,3 4-4 1,3-3 2-16,0 1 0 0,3-2 0 15,1-3-1-15,4-3 1 16,-2 0-6-16,-1 0-8 16,-3 0 5-16,-4 0-6 15,-4-2 0-15,-3-1-2 16,-1 2 11-16,-2 0 4 16,0-1-5-16,1 1-4 15,2-3 11-15,0-2 2 16,2 0 0-16,1-2 0 15,-3-1 0-15,1 1 0 16,1-3 1-16,-1 0 1 16,4 0-2-16,-1 2 0 15,-1-2 2-15,-2 2 15 0,-2-3 14 16,1 2-1-16,-1 3 5 16,-2-1-18-16,1 1 4 15,1 1-16-15,-1-2-1 16,4-1-3-16,0 0-2 15,1-1 1-15,2-1-3 16,-1 6 2-16,-2 1-4 16,1 1 5-16,-5 0 1 15,1 1 1-15,-1-1 0 16,1-2-2-16,-1-2 3 16,-1-2-3-16,0 3 2 15,0-3 2-15,0 2 2 0,0 0-2 16,0-1 0-16,0 2-1 15,0-2-2-15,0-1-1 16,0 1-1-16,-4-1 1 16,-7 1-1-16,-1-1 0 15,-5 2-2-15,-3 1 3 16,-5 4-3-16,-4 2 1 16,3 0 0-16,7 0-1 15,6 4-4-15,10 6-22 16,3 4-53-16,2 4 16 15,21-2-87-15,7-3-390 16</inkml:trace>
  <inkml:trace contextRef="#ctx0" brushRef="#br0" timeOffset="1557.891">17187 9990 407 0,'0'0'86'0,"0"0"-26"15,0 0 50-15,0 0-21 16,0 0-46-16,0 0-21 16,0-1-11-16,0 1-5 15,0 0 2-15,0-2-2 16,-3 0-4-16,-3-2-2 15,-3-2-126-15,0-2-357 16</inkml:trace>
  <inkml:trace contextRef="#ctx0" brushRef="#br0" timeOffset="2495.094">17578 9878 106 0,'0'0'180'16,"0"0"-102"-16,0 0 44 0,0 0-16 15,0 0-28 1,0 0-22-16,0-29-2 0,0 27-13 16,-2-1-8-16,1 3-4 15,1 0-12-15,-2 0-17 16,1 0-1-16,-2 0-4 15,-3 0 1-15,-4 0 4 16,1 12 0-16,-1 1-2 16,0 3-3-16,1-1 5 15,2 0 3-15,1 0-1 16,-2-3-2-16,4 2 2 16,-2-2-2-16,1 1 1 15,-1-2-1-15,1 0 3 16,0 0-3-16,1-1 0 0,-1 2 3 15,2 0-3-15,0 2-1 16,0 0-1-16,1-1 2 16,2-1 0-16,0 0 0 15,0-2 2-15,0 2-2 16,0-3 0-16,0-2-3 16,0-1-15-16,5-3 5 15,10-2 12-15,6 0 1 16,7 2 1-16,0-2 5 15,1 1-6-15,-8-2 0 16,-2 0 0-16,-4 0-4 16,-1 0 3-16,-4 0 1 0,-1-6 0 15,-3-4 1-15,-3-3 1 16,-3-4 0 0,0-6 9-16,0-7 6 0,-15-3-11 15,-3-3-3-15,-1 3 9 16,4 5 2-16,5 8 28 15,2 8-21-15,3 5-11 16,2 5-9-16,-1 2-1 16,-5 0-13-16,2 0 12 15,-2 4-33-15,2 6-31 16,4 2-55-16,2-5-190 0</inkml:trace>
  <inkml:trace contextRef="#ctx0" brushRef="#br0" timeOffset="3214.739">18037 9866 238 0,'0'0'88'0,"0"0"-81"16,0 0 7-16,0 0 5 15,0 0-4-15,0 0-8 16,-1 0-5-16,-1 0 2 15,-1 0-3-15,-1 0 23 16,-2 0 6-16,-1 0-11 16,2 2-7-16,-1 2-6 15,1 0 2-15,1 1-2 16,-2 2 6-16,-3-2 14 16,2 0 12-16,-2 3 16 0,2 0-20 15,-1 2-17 1,0 2-4-16,1-3-6 0,-2 2 1 15,3 2 2-15,-1 1-4 16,-1 3 2-16,-1 2-2 16,5-2-6-16,2 0 3 15,2-2-3-15,0-2 3 16,2-1-3-16,11-4 1 16,1 1-1-16,6-1 4 15,4-4 6-15,0-1 6 16,3-2-12-16,-2-1 2 15,-2 0 0-15,-4 0-3 16,-2 0-2-16,-3 0 1 0,-2-4 0 16,-1-3-2-1,-3-2 4-15,-1-5 25 0,-3-6 50 16,-1-2 1-16,-3-7-28 16,0-2-20-16,0-3-10 15,-3 2-3-15,-6 2-9 16,-1 10-8-16,7 5-2 15,-2 10 0-15,4 5-11 16,-1 0-113-16,2 10-43 16,0 7 51-16,0 4-187 15</inkml:trace>
  <inkml:trace contextRef="#ctx0" brushRef="#br0" timeOffset="4550.923">18683 9835 414 0,'0'0'124'0,"0"0"17"0,0 0-41 16,0 0-46-16,0 0-5 15,0 0 5-15,-10-53-12 16,8 53-24-16,2 0-12 16,0 0-6-16,0 0-5 15,0 0 2-15,0 0 0 16,0 0-2-16,-3 0 1 16,0 0 1-16,-3 0 3 15,-6 0 5-15,-1 0 0 16,-2 0-3-16,0 0 1 0,0 1-2 15,5 2-2-15,1 4-1 16,3-1 2-16,-3 1-8 16,3 2 4-16,-2 1 1 15,-2 0 3-15,1 2 0 16,-1-4 1-16,2 1-2 16,-1 2 1-16,3-5 0 15,2 3 0-15,-1-2-2 16,4 1-2-16,1-3 1 15,0 2-3-15,0 1 4 16,0 1-2-16,0-1 4 16,0 1 2-16,1-2-2 15,10-1 0-15,5-1-2 0,7-1 2 16,2 1 4-16,2-2-2 16,-5-1 2-16,-1 2-2 15,-6 1-2-15,-3 0 0 16,0 2-1-16,-3 3 0 15,1 0-2-15,-1 2 2 16,0-1 0-16,-3-1 2 16,-1 1-1-16,0-2 0 15,0 3 0-15,-2 0-1 16,-2-1 1-16,1-3 0 16,-2 1-1-16,0-3 0 15,0-4 0-15,0 3-5 0,-2-4 6 16,-8 0 6-16,-8 1 3 15,-3-1 4-15,2-1-10 16,-4 2-1-16,6-2-2 16,3 2 0-16,5-1 0 15,2 1 1-15,4-2-1 16,1 0 3-16,2 0-3 16,-1 0 3-16,-2 0 0 15,1 0-1-15,-1 0 4 16,2-5-4-16,-4-2-1 15,-2-5 0-15,-4-3-1 16,2 6 0-16,2-1 1 16,1 6 0-16,5 2-1 0,1 2-1 15,0-1 1-15,0-1 0 16,0-1-6-16,0-4-9 16,1-2 15-16,12-2 4 15,4-3-1-15,4-1-3 16,2 1 2-16,-3 3-3 15,-2 0 2-15,-6 1 0 16,0 1 0-16,-5 1 3 16,-1-1-3-16,0 3-1 15,1 0 0-15,0 1 0 16,-3 5-1-16,2-3-5 16,-1 1 3-16,0 0 2 15,0 1-1-15,-2 1 2 16,-2 0 0-16,-1 0 2 0,0-3 7 15,0-1 22-15,0-1 13 16,0-3-32-16,0 2 1 16,0-1-5-16,0 4-2 15,0 2-6-15,0 1 0 16,0 0 0-16,0 0 0 16,0 0-2-16,0 0-4 15,0 0 1-15,0 0-9 16,0 0-16-16,0 0-33 15,0 0-95-15</inkml:trace>
  <inkml:trace contextRef="#ctx0" brushRef="#br0" timeOffset="10683.894">16558 10906 120 0,'0'0'130'16,"0"0"-46"-16,0 0 27 15,0 0 17-15,0 0-21 16,0 0-10-16,0 0-21 16,0 0-4-16,-2-18-7 15,2 13 0-15,0 2-26 16,0-2-16-16,0-1-6 16,2 1-1-16,0 1 1 15,0-1 3-15,-2 3 2 0,0 0-3 16,0 2-7-16,0 0-2 15,0 0-10 1,0 0 0-16,0 0-3 0,0 0 1 16,0 0-3-16,0 2-1 15,3 10 5-15,3 5 1 16,0 0 1-16,2 3-1 16,2 0 1-16,-3-2-1 15,1 0 0-15,-1-1 0 16,-1 0 0-16,-3-3 0 15,-3 2 0-15,0 1 0 16,0 0-3-16,0 0 0 16,-7 0 3-16,1 1 0 0,1 1 2 15,1 0-1 1,-1 0-1-16,2-3 1 0,3-3-1 16,0-5 0-16,0-4-2 15,0-1 1-15,0-3-1 16,0 0 2-16,0 0 1 15,0 0 2-15,0 0 2 16,0 0-1-16,0-8-2 16,0 1 0-16,0 2-1 15,0 0-1-15,0 1 0 16,0-1 0-16,0-2 0 16,2-1-1-16,5-1-3 15,4-3-2-15,2 0 1 16,1 0 1-16,0 1-5 0,0 0-1 15,-1 1-4-15,-2 3 3 16,-2-1 1-16,-3 4 3 16,0 1-2-16,-3 1 3 15,0 2-5-15,3 0-13 16,4 0-15-16,6 2-6 16,5 8 22-16,2 0 10 15,1 2 12-15,-4-1 1 16,-4-3-1-16,-5 2 0 15,-3-1-1-15,-4 2-6 16,1 1 3-16,-5-1 3 16,0 4-6-16,-3-1-3 15,-11 1 11-15,0 2 2 0,3-5 0 16,5 1-1-16,4-4-1 16,2-1-1-16,0-4-7 15,0 1 8-15,2-2 1 16,10-2-1-16,7-1-25 15,1 0-149-15,2-9-165 16</inkml:trace>
  <inkml:trace contextRef="#ctx0" brushRef="#br0" timeOffset="11226.405">17029 11137 124 0,'0'0'346'15,"0"0"-233"-15,0 0-12 16,0 0-17-16,0 0-23 16,0 0-12-16,14-30-12 0,-14 26-5 15,0 1-1-15,0 1-5 16,0 1-10-16,0 1 7 16,0 0-15-16,0 0-8 15,0 0-6-15,0 0 3 16,0 0-2-16,0 0 2 15,0 0 1-15,0 0-2 16,0 0 4-16,0 1 2 16,0 6 0-16,0 3-2 15,0 2-3-15,0 4 3 16,4 1 0-16,-3 5 2 16,2 0-1-16,-1 0 0 15,-1-2-1-15,-1-3 1 16,0-1 0-16,0-2-1 0,0-2-7 15,0 1-18-15,-1-1-28 16,-4 0-46-16,1 1 77 16,4-1-60-16,0-3-31 15,12-4-208-15</inkml:trace>
  <inkml:trace contextRef="#ctx0" brushRef="#br0" timeOffset="12615.679">17466 11118 70 0,'0'0'128'0,"0"0"-100"16,0 0-3-16,0 0 69 16,0 0-7-16,0 0 8 15,0 0-15-15,-46 7-17 0,43-7-16 16,1 0-8-16,1 0-3 15,-1 0-9-15,2 0-10 16,-1 0-7-16,-3 0-3 16,-3 0-3-16,-2 0 1 15,-1 0-4-15,0 0 0 16,1 0 0-16,2 0 4 16,4 0-1-16,3 0 12 15,0 0 20-15,0 0-16 16,0 0-19-16,0 0-1 15,5 0-6-15,16 0 6 16,12 0 8-16,2 0-6 16,1 0 1-16,-1 0-1 0,-2 0-4 15,-1 0 2 1,-2 0-2-16,-3 0-10 0,-6 0 4 16,-9 0 5-16,-6 0-2 15,-6 0 2-15,0 0-1 16,0 0-3-16,0 0-2 15,0 0-15-15,0 0 15 16,0 0-3-16,0 0 2 16,0 0-1-16,0 0-10 15,0 0-39-15,0 0-93 16,0 0-86-16</inkml:trace>
  <inkml:trace contextRef="#ctx0" brushRef="#br0" timeOffset="13647.887">17691 10989 192 0,'0'0'108'0,"0"0"-50"0,0 0 36 16,0 0 35-16,0 0-13 16,0 0-25-16,5-11-10 15,-5 8 4-15,0 0-14 16,0-2-29-16,0 0-16 15,0 1-12-15,0 3 2 16,0 1-4-16,0 0-11 16,0 0-1-16,0 0-3 15,0 0-3-15,0 0-1 16,0 0-2-16,0 0 1 16,0 0 8-16,4 5-2 15,1-2 2-15,-1 1-1 0,3 2 0 16,-1-3-1-16,2 3 0 15,4 2-2-15,4 1 2 16,4 4-1-16,-2 0-10 16,-1-3-9-16,0 3 6 15,-1 1 6-15,1-2-3 16,1 2-4-16,-1-1 7 16,0-6-2-16,-1 1-12 15,-4-4-4-15,-4-1 10 16,-3-2 4-16,-1-1 5 15,-4 0 8-15,0 0-1 16,0 0 2-16,0 1-5 16,0-1-10-16,0 0-11 0,0 0-2 15,0 0-8 1,0 2 26-16,0-2 9 0,0 0 1 16,0 0 1-16,0 0 0 15,0 0 4-15,0 0-1 16,0 0 1-16,0 0-1 15,0 0 1-15,0 0-3 16,0 0-2-16,0 0-3 16,0 0-8-16,0 0 7 15,0 3 4-15,-4 0 4 16,0 2-4-16,3 1-5 16,-1-1 5-16,-1 1 0 0,0-1 0 15,0-2 1 1,-3 4-1-16,-4 1 3 0,0 2-3 15,-6 1 3-15,-3 3-2 16,-3 3 2-16,-2-1-1 16,1 1-2-16,4-3 0 15,3-4 0-15,4-1 0 16,4 0 0-16,5-3 0 16,2 0-1-16,-1 0-4 15,2-1 1-15,0-3 4 16,0-2 2-16,0 0-2 15,0 0 7-15,0 0 15 16,0 0 23-16,0 0 0 0,0 0-3 16,0 0-20-1,0 0-16-15,0 0-4 0,0 0-2 16,0 0-10-16,0 0-49 16,11 0-21-16,14 0-4 15,5 0-254-15</inkml:trace>
  <inkml:trace contextRef="#ctx0" brushRef="#br0" timeOffset="19984.291">18861 10882 131 0,'0'0'202'16,"0"0"-98"-16,0 0 15 16,0 0-32-16,0 0-11 15,0 0-22-15,0 0-9 16,0-18-12-16,0 14-9 15,0-3-2-15,0 5-2 16,0 1-4-16,0 0 4 16,0-1-6-16,0 1-8 0,0-1-1 15,0 0-2 1,0-4 1-16,-3 3 9 0,0-3-6 16,-3 1-4-16,1 2 2 15,-1 3-5-15,-3-2-3 16,3 2 3-16,-4 0-2 15,-3 0 2-15,-3 0 1 16,0 0 2-16,1 0-2 16,2 0-1-16,1 0-1 15,1 2 1-15,0 1-2 16,2 2 2-16,1 1-2 16,-2 0-1-16,1-1 2 0,0 1 1 15,3-1 2 1,-2 1-2-16,2 0-2 0,2-1 0 15,-1 3-8-15,1 0 9 16,1 1 0-16,3 2-5 16,0 0-4-16,0 1 10 15,0 3 0-15,10-3-3 16,2-2-16-16,5-1-4 16,-5-4 0-16,1-1-14 15,-2-1 8-15,-4 0-7 16,2-3-6-16,-2 0 2 15,2 0 18-15,1-6 10 16,3-3 8-16,3-4 4 16,8 1 0-16,6-1-2 15,6 0 1-15,-2 5 1 0,-6 1-1 16,-7 2 1-16,-10 4 4 16,-7-1 27-16,-3 0 38 15,-1 0-16-15,0 0-16 16,0-3-11-16,0 4-5 15,0-1-2-15,0 1 10 16,0 1-14-16,0 0-14 16,0 0-1-16,0 0-5 15,0 0 2-15,0 0-8 16,0 0 4-16,0 0 5 16,0 4 2-16,0 1-5 15,0 1 4-15,0 1 1 0,-1 1 2 16,1 2 1-16,-3 1-2 15,3 5 0-15,0 1 0 16,0 3-1-16,0 0 0 16,0 0 0-16,0-1 0 15,0 1 0-15,0-3 1 16,0 0-1-16,0-1 0 16,0-3-1-16,0-3 1 15,4 0 0-15,-1-4 1 16,-1-2-1-16,-1 0 0 15,-1-4 0-15,0 3-1 16,2-3 1-16,-1 1-22 16,1 0-41-16,0 0-8 0,1 2-45 15,0-3-134-15,1 0-139 16</inkml:trace>
  <inkml:trace contextRef="#ctx0" brushRef="#br0" timeOffset="20960.474">19484 10889 3 0,'0'0'184'16,"0"0"-71"-16,0 0 7 16,0 0 1-16,0 0-51 15,0 0-6-15,0 0-9 16,0-20-18-16,0 19-7 15,0 0-5-15,-1-1-5 16,-3 1-10-16,0 1-9 0,-6 0-1 16,1 0-1-1,-2 0 1-15,-1 0 0 0,2 0 1 16,1 1-1-16,-3 2 0 16,2 0 0-16,-1-1 0 15,1 2 2-15,2-3-2 16,2 1 0-16,-1-2 0 15,1 2 0-15,-3 2 2 16,0 1-2-16,0 1-2 16,2 2 2-16,1-2-3 15,3 3 1-15,1-1-4 16,2 2-2-16,0-4-14 16,0 3 10-16,3-1-9 15,9 0 2-15,1 1 13 0,3-1 6 16,-3 1 0-16,0 1 0 15,7 3-1-15,1 1-2 16,4-2 3-16,0 0 1 16,-4-4 0-16,-4-1 0 15,-1 0 8-15,-2 0 0 16,-4-2-2-16,-4 3-7 16,-6-2-3-16,0 0 3 15,0 2 1-15,-6 0 0 16,-9 0 3-16,0 0-2 15,-6-2 2-15,-3 2 0 16,-2-1-1-16,-3 1-3 16,1-5 4-16,4 0-4 0,4-3 3 15,7 0-2 1,4 0-1-16,5 0 7 0,2-6-1 16,1-8 4-16,1-1 23 15,0-4-10-15,0 0 1 16,3-1-11-16,11 0-3 15,5-2-9-15,1 2-1 16,9-1-1-16,2 4-1 16,0 1-8-16,-1 3-25 15,-5 1 11-15,-5 2-4 16,-8 5 7-16,-8 2 11 16,-4 1 10-16,0 2 0 15,0-1-3-15,0-2 3 16,-4 2 0-16,-1 0 1 0,4 1-1 15,1 0 0-15,0 0-9 16,0 0-1-16,6 0-44 16,12 0-184-16</inkml:trace>
  <inkml:trace contextRef="#ctx0" brushRef="#br0" timeOffset="21492.255">20093 10889 279 0,'0'0'55'16,"0"0"9"-16,0 0 65 16,0 0-50-16,0 0-18 15,0 0-13-15,0 0-14 16,0 0-21-16,0 0-7 0,0 0 4 16,0 0-7-1,0 0-3-15,-3 0-6 0,-5 0 6 16,-4 2 1-16,2 4-1 15,-3 2 0-15,-1 1 1 16,-2 0 1-16,-1 3 7 16,1 0 0-16,-1 2 2 15,0 4-7-15,-2 2 13 16,2 3 4-16,2-3-3 16,1-2-2-16,4-2-2 15,1-2-5-15,2-1 0 16,2-6-6-16,2-2 2 15,2-2 0-15,-1-3-4 16,2 0 5-16,0 0-4 16,0 0 2-16,0 0-4 0,0 1-35 15,0 2-33 1,0-2-70-16,0-1-224 0</inkml:trace>
  <inkml:trace contextRef="#ctx0" brushRef="#br0" timeOffset="21987.884">19794 10858 55 0,'0'0'492'0,"0"0"-450"16,0 0-13-16,0 0 57 16,0 0 12-16,0 0-47 15,6-7-32-15,-6 7-8 16,0 0-5-16,0 0-6 16,0 0-5-16,0 0-4 15,0 7-9-15,0 6 17 16,0-1-16-16,0-2-12 15,0-1 11-15,2-3 7 16,-2-3 1-16,0 0 2 0,0-3 8 16,2 0 0-1,-1 0 2-15,3 0 10 0,-1 0 17 16,2 0 25-16,-1 0-17 16,4-6-27-16,-4-3 0 15,2 3 2-15,-3 1 4 16,-3-1 3-16,0 4-4 15,0-1-15-15,-10 1-2 16,-5 2 2-16,-3 0 0 16,0 5-8-16,2 12-35 15,5 4-72-15,6 3-110 16,5 1-208-16</inkml:trace>
  <inkml:trace contextRef="#ctx0" brushRef="#br0" timeOffset="22499.649">20143 11229 261 0,'0'0'205'16,"0"0"-116"-16,0 0 0 16,0 0-21-16,0 0-23 15,0 0-26-15,0-14-19 16,0 14-16-16,0 0 16 16,-1 6 0-16,-5 2 2 15,3-4-1-15,3 1-1 0,-1-4 1 16,1-1-1-16,0 0 1 15,0 0 1-15,0 0 0 16,0 0 4-16,0 0 0 16,0 0 9-16,0 0 2 15,0 0-12-15,0 0-4 16,0-4-1-16,-5-8-267 16</inkml:trace>
  <inkml:trace contextRef="#ctx0" brushRef="#br0" timeOffset="24357.181">16684 12012 68 0,'0'0'92'15,"0"0"-15"-15,0 0-6 16,0 0-29-16,0 0-24 16,0 0-12-16,0-1-4 15,0 1 28-15,0 0 69 16,0 0-16-16,0 0-7 16,0 0-10-16,0 0 4 15,0-1-10-15,0-1-12 16,0 2-6-16,0 0-14 15,0 0-4-15,0 0-13 16,0 0-6-16,0 0-5 16,0 0-3-16,0 0-6 15,0 0 9-15,0 0-11 0,0 0 3 16,0 6 8-16,0 2 3 16,0 2-3-16,0 2 1 15,0 0 0-15,0 4 1 16,0 4 8-16,0 6 0 15,-7 7 1-15,-2 3-3 16,0 3 0-16,-1-3 3 16,2-2-5-16,4-8-4 15,2-2 0-15,2-6 0 16,0-6-2-16,0-3 1 16,0-3-1-16,0-5 1 15,0-1 0-15,0 0 4 0,0 0 4 16,0 0 5-16,0 0 19 15,0-6-19-15,0 0-10 16,0-2-3-16,0 0-1 16,8 2-28-16,2 4-144 15,2 2-63-15,0 0-172 16</inkml:trace>
  <inkml:trace contextRef="#ctx0" brushRef="#br0" timeOffset="24785.495">16708 12339 213 0,'0'0'250'16,"0"0"-195"-16,0 0 31 0,0 0 5 16,0 0-34-16,0 0-17 15,0-24-26-15,8 21 8 16,-4 1 0-16,1-3-6 15,-1 2-3-15,1-3 6 16,1-2-1-16,2-1-3 16,0-1-5-16,3 1-3 15,2-1-2-15,3 1-5 16,8 3 0-16,8 1-1 16,3 3 1-16,5 2-1 15,-4 0 1-15,-7 0-1 16,-11 0 0-16,-8 12-6 0,-9 2-16 15,-1 4 22-15,0 3 1 16,-10 3 0-16,-5-2 0 16,0-3 13-16,3-2-13 15,3-3 4-15,5 0-4 16,0-3 0-16,4 3-2 16,0-3 2-16,0 1-1 15,10 1 1-15,5-2-38 16,-2-2-226-16</inkml:trace>
  <inkml:trace contextRef="#ctx0" brushRef="#br0" timeOffset="26352.205">17275 12438 101 0,'0'0'46'0,"0"0"-9"0,0 0 37 16,0 0-49-16,0 0-23 15,0 0 8-15,0-10 6 16,0 10-13-16,0 0-3 16,0 0-19-16,-3 0-21 15,-1 0 11-15,-4 0 29 16,-1 0 5-16,2 0 7 0,1-2 58 16,4 2 15-1,2 0 5-15,0-1-9 0,0 1 5 16,0 0-20-16,0-2-12 15,0 1 2-15,0-4 10 16,0 2-17-16,0-3-25 16,0 0 13-16,0 1 3 15,-4-3-18-15,-2-1-16 16,0 0 2-16,1-1-2 16,1 3 2-16,1 0 4 15,3 2 7-15,0 2-8 16,0 1-11-16,0-2-14 15,4 0 12-15,19-3 2 16,7 4 3-16,8-3 3 16,1 3-3-16,-7 3-3 0,-9 0 2 15,-8 0-2 1,-7 0-6-16,-7 2-12 0,-1 8-14 16,0 7 24-16,-4 7-3 15,-14 1 8-15,-3 3-3 16,-2 0 6-16,0 3-1 15,0-5 1-15,8-2-1 16,4-2 0-16,6-3-6 16,2-2-4-16,2-4 4 15,-1-2 4-15,2-5 0 16,-1-1 3-16,-1-3 0 16,1-2 5-16,-1 0 1 15,-1 0 3-15,-2 0 0 16,-3 0 11-16,2 0-9 0,1 0-11 15,1 0-4-15,2 0 2 16,2 0 2-16,0 0-1 16,0 0-9-16,0 0-13 15,6 0 1-15,13 1 22 16,10-1 5-16,7 0 10 16,0 0-11-16,-2 0-1 15,-7-6-1-15,-11 1 2 16,-7 4-3-16,-8 0 2 15,-1 1-2-15,0 0-1 16,0 0-21-16,0 0-3 16,-6 0-12-16,1 0-68 15,5 0-79-15,0 0-429 0</inkml:trace>
  <inkml:trace contextRef="#ctx0" brushRef="#br0" timeOffset="26921.843">17830 12383 156 0,'0'0'50'0,"0"0"19"16,0 0 50-16,0 0-18 15,0 0-20-15,0 0-12 16,-9-15-25-16,9 15-12 15,-3 0-16-15,0-2-7 16,-2 0 5-16,1 1-6 16,1 1 11-16,2-2 10 0,1 2-11 15,0 0-7-15,0 0-5 16,0 0-6-16,0 0-6 16,11 0 4-16,18 0 2 15,8 0 12-15,8 3-8 16,-3 1-4-16,-7-1-6 15,-6-2-10-15,-8-1-5 16,-6 0 17-16,-9 0 2 16,-5 0 2-16,-1 0-9 15,0 0-5-15,-1 1 4 16,-8 1 10-16,0 1 11 16,0-1-8-16,4-2-3 0,2 0-2 15,3 0 1 1,0 0-42-16,0 0-121 0,12 0-267 15</inkml:trace>
  <inkml:trace contextRef="#ctx0" brushRef="#br0" timeOffset="27575.149">18003 12198 176 0,'0'0'271'0,"0"0"-191"16,0 0 32-16,0 0-37 15,0 0-45-15,0 0 4 16,-9-33-19-16,7 33-15 15,2 0-5-15,0 0-3 16,0 0 3-16,0 0 1 16,0 0 4-16,0 5 0 15,0-3 1-15,0 3 3 16,0 5-3-16,11 7 3 16,11 2 6-16,8 2 9 15,4-3 5-15,1-1-13 0,-4-3-6 16,-1-4-3-16,-5-1 0 15,-3-4-2-15,-2-2 8 16,-5-1-7-16,-8 2 2 16,0-3-3-16,-4-1 0 15,-3 2 0-15,0-2 0 16,0 0-5-16,0 0-9 16,0 1 7-16,0 1 7 15,0-1 0-15,0 2 0 16,0-2 0-16,0-1 0 15,0 2-1-15,0-2 1 16,0 3-3-16,-2 3 3 16,-10 5 8-16,-4 5 5 15,-6 6-6-15,-1 2-3 0,-3 3-1 16,3 3-3-16,4-3 3 16,6-2-3-16,3-2-1 15,5-5 1-15,2-6 1 16,-2-4-1-16,5-3 4 15,-2-5-3-15,1 0 1 16,-2 0-2-16,-5-16-136 16</inkml:trace>
  <inkml:trace contextRef="#ctx0" brushRef="#br0" timeOffset="34948.281">20677 9994 173 0,'0'0'120'0,"0"0"-70"15,0 0 28-15,0 0-13 16,0 0-29-16,0 0 4 15,0 0 2-15,4 0-11 16,-4 0-16-16,-7 0 4 16,0 0 20-16,-1 0 8 15,1 0-9-15,6 0 2 16,1 0 19-16,0 0 1 16,0 0-30-16,0 0-9 15,0 0-9-15,0 0-6 16,10-4-5-16,5 0 4 0,9-1 0 15,6-1-5 1,2-1 0-16,6 0 1 16,2-1-1-16,3 0-1 0,2 2 0 15,1-2 1-15,-1 1 0 16,-6 0-2-16,-11 0-6 16,-11 0-12-16,-10 1-23 15,-3 1 4-15,-2 1 19 16,-2-1-2-16,0 0-5 15,0 2-11-15,0-1-53 16,-7-3-82-16,-12-2-189 16</inkml:trace>
  <inkml:trace contextRef="#ctx0" brushRef="#br0" timeOffset="35435.761">21013 9855 217 0,'0'0'155'0,"0"0"5"16,0 0-62-16,0 0-50 15,0 0-22-15,0 0-11 16,0 0-12-16,0-11 2 15,0 11 0-15,0 0 0 16,0 0 3-16,0 0 3 16,0 0-5-16,0 0 0 15,0-2 4-15,0-1-4 0,0 0-3 16,0-1 3-16,0 0 13 16,0 1 9-16,0-1-4 15,0 0-8-15,-7 0-15 16,-4-1-1-16,-5 3-8 15,1 0-144-15,-3 2-391 16</inkml:trace>
  <inkml:trace contextRef="#ctx0" brushRef="#br0" timeOffset="35974.786">20879 9769 34 0,'0'0'58'0,"0"0"-12"15,0 0-27-15,0 0-6 16,0 0 3-16,0 0-7 15,0 0-3-15,0 0 1 16,0 0 11-16,0 0 41 16,0 0 2-16,0 0-13 0,0 0-2 15,0 0 2 1,0 0 2-16,0 0-11 0,0 0-17 16,0 0-19-16,4 8-1 15,4 1 4-15,-1 1 19 16,3-2 25-16,-3-1-1 15,-1 1-16-15,-2 1-9 16,2 2-5-16,-3 4 0 16,-2-1-3-16,4 3 2 15,-2 1-3-15,1-2-4 16,2 1-7-16,-1 0 0 16,2-2 0-16,-2 0 1 15,-2 2-4-15,0 0 0 16,0 0-1-16,0-1 2 15,-2-2-1-15,2-4-1 0,0-2 0 16,4-4-8-16,-4 2-24 16,0-5-19-16,-3-1-76 15,0 0-385-15</inkml:trace>
  <inkml:trace contextRef="#ctx0" brushRef="#br0" timeOffset="36552.594">21338 9585 141 0,'0'0'134'0,"0"0"-59"0,0 0 53 15,0 0-39-15,0 0-36 16,0 0-28-16,0-2-13 16,0 2-7-16,0 0 3 15,5 12 2-15,2 8 12 16,2 5 22-16,-2 5-5 15,-1-1-3-15,-2 3-9 16,-4-3-9-16,0 0-3 16,0 4-2-16,-5 1-6 0,-4 0-3 15,-1 1 0 1,4 1-2-16,4-3-1 0,2-3 2 16,3-1-2-16,18-6-1 15,6-1-1-15,0-7-1 16,-1-5-18-16,-3-6-75 15,-7-4-150-15</inkml:trace>
  <inkml:trace contextRef="#ctx0" brushRef="#br0" timeOffset="37400.335">21614 9691 179 0,'0'0'44'0,"0"0"-37"16,0 0-2-16,0 0 58 0,0 0-15 16,0 0 40-1,3 0 18-15,-3 0-24 0,0 0-10 16,0 0-4-16,0 0-3 16,0 0-4-16,0 0-24 15,0 0-13-15,0 0-13 16,0 0-11-16,0 0 0 15,0 2-7-15,0 4 3 16,0 7 4-16,0 3 2 16,0 2-2-16,0-1 1 15,-1 0 0-15,-4 0 0 16,-1-1-1-16,0-1 0 16,-1 1 2-16,1 1-1 15,-2 0 0-15,2 3-1 16,-2-1 1-16,2-2-1 0,2-1 0 15,1-4-1 1,3-4 1-16,0-1 0 0,0-4 0 16,0-3-1-16,0 0 1 15,0 0 0-15,0 0 1 16,0 0 4-16,0 0 10 16,0-2 20-16,0-8-22 15,0-2-8-15,0-3 2 16,0-1 7-16,2 3-9 15,1 4 0-15,0 1-3 16,2 5-2-16,2-1-3 16,3 1-6-16,4 1 4 0,7 0 4 15,4 2-2 1,2 0-3-16,1 0-6 0,0 8-3 16,-6 1 3-16,-6 3-1 15,-7 0 7-15,-6-2-4 16,-3 5-2-16,0-1 9 15,0 0 2-15,1 1 1 16,1-1 0-16,2-1 0 16,-1 1 0-16,2-5 1 15,-1-1-1-15,2 1 3 16,3-4-3-16,3 1 1 16,0 0-1-16,0-3-5 15,-2 1-122-15,-2-1-154 16</inkml:trace>
  <inkml:trace contextRef="#ctx0" brushRef="#br0" timeOffset="37782.449">22018 9978 225 0,'0'0'152'0,"0"0"-16"16,0 0-17-16,0 0 7 16,0 0 6-16,0 0-51 15,0-5-26-15,0 5-20 16,0 0-9-16,0 0-12 15,0 0-14-15,0 0-12 16,0 0-4-16,0 13 16 16,0 4 3-16,0 1 1 15,0 1-1-15,0-2-3 16,0-2 1-16,8-1 1 16,-1-2-2-16,2 0 0 15,4-2-30-15,3-5-156 16,3-5-426-16</inkml:trace>
  <inkml:trace contextRef="#ctx0" brushRef="#br0" timeOffset="38210.52">22321 9704 324 0,'0'0'51'0,"0"0"22"0,0 0 8 16,0 0-56-16,0 0-12 15,0 0-5-15,-3-25-8 16,3 25-10-16,0 8-1 15,10 6 11-15,6 1 13 16,3 4 15-16,0 1 33 16,2 4 2-16,-7 3-3 15,-1 2-22-15,-7 5 53 16,-3 4-38-16,-3 6-34 16,0 4 5-16,-3 0-12 15,-11-2-4-15,-2-4-5 16,-2-6-1-16,-4-4 1 0,-7-4-3 15,-8-6-3-15,-14-7-44 16,-10-6-46-16,-21-9-89 16,-13 0-157-16</inkml:trace>
  <inkml:trace contextRef="#ctx0" brushRef="#br0" timeOffset="38849.398">20467 9636 368 0,'0'0'74'16,"0"0"-27"-16,0 0 68 16,0 0-24-16,0 0-36 0,0 0-16 15,-7-14-17-15,1 14-9 16,-5 2-4-16,-2 15-7 16,-2 18-2-16,0 12 1 15,6 15 15-15,7 8 0 16,2 3-7-16,0 0-5 15,12-7 1-15,-1-11-3 16,1-11 0-16,3-7-1 16,7-3-2-16,14-6-18 15,19-8-160-15</inkml:trace>
  <inkml:trace contextRef="#ctx0" brushRef="#br0" timeOffset="39458.691">22703 9986 178 0,'0'0'67'16,"0"0"-8"-16,0 0 29 15,0 0-2-15,0 0-50 0,0 0 2 16,50-16-13-16,-30 13-2 16,1-3-8-16,1 3-9 15,-1-2 2-15,2 2-1 16,-1 1-5-16,-2 2-2 16,0 0 0-16,-1 0 0 15,-2 0-2-15,-2 8-2 16,-3-3-19-16,-6-2-38 15,-3-3-18-15,-3 0 40 16,0 0-8-16,0-13-4 16,-8-7-194-16</inkml:trace>
  <inkml:trace contextRef="#ctx0" brushRef="#br0" timeOffset="40049.84">22786 9818 420 0,'0'0'69'0,"0"0"8"16,0 0 7-16,0 0-46 0,0 0-14 15,0 0-7 1,0 0 16-16,-50-71-24 15,48 71-9-15,2 0-11 0,0 6 4 16,0 8 7-16,0 2 2 16,8-2-2-16,6-1 0 15,2-2 12-15,3 0 4 16,3-1 3-16,2 0-1 16,3-1-5-16,3 1-2 15,-5-3-5-15,-1 0-1 16,-2 0-3-16,-5-2 2 15,1 3-2-15,-5-2-2 16,0 2-1-16,-5 0 1 16,-3-4-3-16,-4 1-3 15,-1-5-1-15,0 0-2 0,0 0 2 16,0 3 6-16,0-3-3 16,0 0 3-16,0 0 1 15,0 0 4-15,0 2-4 16,0-2 0-16,0 1-1 15,0 1 2-15,0 1 0 16,0 1-1-16,0 3 0 16,-3 5-2-16,-15 4 3 15,-3-1-1-15,-1 4 3 16,-2-3 1-16,5-2-4 16,4 1 0-16,4-3 0 15,8 0 0-15,3 0-4 16,2 0-6-16,20-5-54 0,11-7-328 15</inkml:trace>
  <inkml:trace contextRef="#ctx0" brushRef="#br0" timeOffset="40983.738">23711 9772 172 0,'0'0'39'0,"0"0"36"16,0 0 47-16,0 0-15 16,0 0-46-16,0 0 8 15,0-17-15-15,0 14-9 16,-3-2-2-16,-3 1-12 16,-4-3-11-16,-2 0-7 15,-2 1 0-15,-5-2-5 16,-2 3 12-16,0-1-13 15,-1 4-6-15,1 2-1 16,6 0 0-16,2 0-9 0,4 10-1 16,-2 6 7-1,1 2 3-15,1 2-1 0,3 0 2 16,1 0-2-16,2-1 1 16,3-2 0-16,0-4 0 15,0-2 1-15,0-1-4 16,5-5-2-16,4 0-13 15,2-3 18-15,3-2 14 16,1 0-6-16,3 0-2 16,-3 0-2-16,3-7 1 15,-3-3 5-15,0-2 1 16,-3-3 4-16,-2 3 0 16,-4 1-4-16,-1 1-4 15,-4 5-3-15,-1 2 2 0,0 1 0 16,0 2-6-16,0 0 0 15,0 0-6 1,0 0-2-16,0 0 8 0,0 0 0 16,0 0-6-16,0 10-6 15,0 4 9-15,3 5 3 16,3 6 2-16,0 3 0 16,-5 0 0-16,-1 0-2 15,0 1 0-15,0-4 0 16,-1-4 2-16,-5-2-2 15,2-6-2-15,2-4 0 16,2-2-1-16,-1-2-8 16,1 0-2-16,0-4-14 0,1 1-37 15,18-2-104-15,7 0-396 16</inkml:trace>
  <inkml:trace contextRef="#ctx0" brushRef="#br0" timeOffset="41870.649">24147 9719 37 0,'0'0'223'0,"0"0"-208"15,0 0-8-15,0 0 34 16,0 0 39-16,0 0 24 15,-34-5-55-15,22 3-37 16,-1 1-1-16,-4-1 6 16,1 2-6-16,0 0-4 15,2 0 6-15,2 0-6 0,1 0-2 16,-2 2-2-16,2 5-2 16,1 1-1-16,-2-1 2 15,1 3-2-15,4-4 1 16,-2 2 1-16,2 0-2 15,2-4-11-15,2 3 8 16,2-1-1-16,1-2-3 16,0 4-2-16,0 1 9 15,15 3 7-15,13 1 3 16,6 3 17-16,6 1-11 16,-4 0-5-16,-3-5-11 15,-8 3 5-15,-3-5-5 0,-8 2 0 16,-6 0-1-1,-5-1-15-15,-3 0-25 16,0 1 1-16,0 0 24 0,-11 0 13 16,-2-5 2-16,4 0 1 15,-3-4 4-15,2-1-1 16,2-2-1-16,4 0 30 16,1 0 8-16,3 0-11 15,0 0 13-15,-2 0 10 16,2-2-35-16,-1-5-10 15,-1 1 2-15,-3-1-6 16,-2 0-3-16,0-3-3 16,-5-6-5-16,-1-1 4 0,-1-3 3 15,6 2 1-15,4 1 0 16,4 3 0-16,0-2 14 16,18 1 4-16,7-1 17 15,8 1-16-15,1-1-8 16,-1 4 1-16,-4-1-9 15,-10 7-2-15,-7 2 0 16,-9 2 1-16,-3 2-2 16,0 0-4-16,-2 0-48 15,-23 0-68-15,-9 9 88 16,-8-1-76-16,1 1-120 16</inkml:trace>
  <inkml:trace contextRef="#ctx0" brushRef="#br0" timeOffset="42997.348">20730 10548 112 0,'0'0'125'0,"0"0"-56"0,0 0-15 16,0 0-22-16,0 0-8 16,0 0-12-16,4-2 1 15,-4 2 21-15,3 0 5 16,-1 0-8-16,-2 0-18 16,0 0-2-16,0 0-4 15,0 0 9-15,0 0-12 16,0 5-3-16,0 2 19 15,-9 3 4-15,-5 4-5 16,2 0 1-16,0 5-3 16,2 4 2-16,4-1-8 15,3 3 6-15,1-4 4 0,-1-1-8 16,2 0-3-16,-1 1 4 16,2-2 1-16,0 5-8 15,0-1 0-15,0 4-3 16,0 2-3-16,0 4 0 15,0 0 1-15,0-4-2 16,11-4 3-16,2-5-3 16,1-2 2-16,2-8-1 15,2-2 0-15,4-3-1 16,5-5 0-16,1 0-147 16</inkml:trace>
  <inkml:trace contextRef="#ctx0" brushRef="#br0" timeOffset="43731.487">21041 10869 82 0,'0'0'290'15,"0"0"-259"-15,0 0 48 16,0 0 14-16,0 0-50 15,0 0-24-15,0 0-14 16,-23-9-5-16,23 9-6 16,0 0 5-16,0 0-2 15,0 0-4-15,5 0 7 0,12 0 20 16,11-4-3-16,8 1-9 16,9 0-5-16,0-1-1 15,-2 1-2-15,-11-1 0 16,-7 4-3-16,-11-3-3 15,-8 3 4-15,-4 0 2 16,-2 0-4-16,0-2-1 16,0 0-18-16,0 0-5 15,-6 1-69-15,-3-1-79 16</inkml:trace>
  <inkml:trace contextRef="#ctx0" brushRef="#br0" timeOffset="44279.223">21545 10619 347 0,'0'0'146'0,"0"0"-39"15,0 0-7-15,0 0-40 16,0 0-9-16,0 0-12 16,0-7-33-16,0 7-1 15,0 0-2-15,0 0 1 16,0 0 10-16,0 0-8 16,0 5-4-16,0 13 0 0,0 7 18 15,-3 7-2-15,-8 3-5 16,-3 2 3-1,-1-1-12-15,5 0 2 0,1 1-4 16,7-2-1-16,2-5 0 16,0-7 1-16,0-6-2 15,2-6 0-15,2-5 2 16,-1-4 0-16,0-1-2 16,0 0 7-16,-1-1-7 15,-2 0-50-15,0 0-241 16</inkml:trace>
  <inkml:trace contextRef="#ctx0" brushRef="#br0" timeOffset="45394.104">21829 10740 244 0,'0'0'132'0,"0"0"-43"0,0 0 1 16,0 0-34-16,0 0-25 15,0 0-1-15,1-12 6 16,-1 10 5-16,2-3 2 15,-2 2-2-15,0-2 6 16,0 0-7-16,0 4-4 16,0 0-12-16,0 1-7 15,0 0 1-15,0 0-18 16,0 0 0-16,0 0-11 16,0 2-7-16,0 11 14 0,0 3 2 15,0 1 2 1,0 2-1-16,0-3 1 0,-3 2 0 15,1-1 0-15,2-2 0 16,0 1-1-16,0-4 0 16,0-2-3-16,5-4 2 15,-2-1 2-15,-1-4 2 16,-2 1-2-16,0-2 1 16,0 0-1-16,0 0 4 15,0 0-3-15,0 0 3 16,0 0-4-16,0 0 0 15,0 0-4-15,0 1 3 16,-4 4 1-16,0-3 4 16,-1 1-4-16,4 0-2 15,1-3-14-15,0 1 2 0,0-1 14 16,0 0 6-16,0 0-1 16,0 0-4-16,1-5 7 15,5-5-8-15,2-4 1 16,1 1-1-16,-3-1 2 15,-2 3-1-15,1 2-1 16,-2 3 0-16,0 4 0 16,-2 2-8-16,6 0-10 15,4 0 7-15,5 0 9 16,4 7 2-16,2 0-4 16,0 0 0-16,-2 0-17 15,-1-1 15-15,-7 3 2 0,-1 1 2 16,-7 1-4-1,-2 2-2-15,-2-1 3 0,0 3 4 16,0-1 1-16,0 1 1 16,-2-2 1-16,-1 0-2 15,2-2 0-15,1-5 2 16,0 1-4-16,0-3 0 16,0-2-11-16,10-2-112 15,2 0-287-15</inkml:trace>
  <inkml:trace contextRef="#ctx0" brushRef="#br0" timeOffset="46354.102">22199 10901 118 0,'0'0'35'0,"0"0"-31"16,0 0 6-16,0 0 31 15,0 0 34-15,0 0-26 16,-3 0 14-16,3 0 40 16,0 0-35-16,0 0-30 15,0 0-1-15,0 0-6 16,0 0-10-16,0 0-7 16,0-4-4-16,0 4-4 15,0-3-3-15,3 2 0 16,4 0 0-16,5 0-3 15,7 1 0-15,6 0-5 16,1 0 5-16,0 0 2 0,-10 3-2 16,-7 4-3-1,-4-2-2-15,-5 3-4 0,0-2-9 16,0 2 14-16,0-1-1 16,-2-2 10-16,-9-1-2 15,-2 0 4-15,3 0 9 16,-1-3-13-16,4-1 3 15,2 0 0-15,4 0-6 16,1 0 1-16,0 0-1 16,0 0 0-16,0 0 0 15,0 0-3-15,1 2 3 16,5-2 12-16,-3 0-12 0,0 2 0 16,-3-2-1-1,0 3-9-15,0 1-11 16,-9 0 21-16,-3 3 5 0,-2 0-2 15,5 0-1 1,2-2-2-16,1 0 0 0,3 2-1 16,-2-1 1-16,3 0 0 15,1-3 0-15,-1-1 1 16,1 0 2-16,-2 0 2 16,-2 0 2-16,1-1-3 15,-2 1 5-15,-3 1 1 16,0-2 0-16,0 0-1 15,-1 2-6-15,1-1-2 16,1 0-1-16,3 1 0 16,4 0-3-16,1-2 1 0,0-1 0 15,0 0 2 1,7 0 14-16,17 0 35 0,11 0-33 16,2 0-8-16,2-3-5 15,-3-1-2-15,-4-3 0 16,0 3-2-16,-5 1-2 15,-5 2-28-15,-9 1-10 16,-8 0-18-16,-5 0-46 16,0 0-6-16,-12 3 50 15,-2 0-106-15,0-2-30 16</inkml:trace>
  <inkml:trace contextRef="#ctx0" brushRef="#br0" timeOffset="46850.73">22560 10693 22 0,'0'0'28'0,"0"0"25"16,0 0-11-16,0 0-2 15,0 0-9-15,0 0-12 16,-24 37-6-16,24-21-4 16,0 2 0-16,2 8 24 15,20 6 32-15,11 1-14 16,8 4 16-16,3-1-3 0,0-2-27 16,-8-2-6-1,-9-8-4-15,-12-3-3 0,-7 0-2 16,-5-3-7-1,-3 0-7-15,0-4-3 0,-6-6-2 16,-8-3-3-16,-2-2 4 16,-4-3 11-16,-1 0-15 15,4 0-490-15</inkml:trace>
  <inkml:trace contextRef="#ctx0" brushRef="#br0" timeOffset="47414.065">23228 10928 48 0,'0'0'178'16,"0"0"-160"-16,0 0 20 15,0 0 55-15,0 0 23 16,0 0-7-16,-7-14-24 16,10 11-20-16,6 1-5 15,4 2-18-15,11 0-16 16,10 0-10-16,11 5 2 15,8 3-1-15,4 0 1 16,0 0 2-16,-8-3-9 16,-3 0-7-16,-11-1 0 15,-12-3-3-15,-9-1 2 0,-9 2-2 16,-5-2-1-16,0 2-2 16,0-2-21-16,0 0-27 15,-3 0-2-15,-4 0-18 16,6 0-154-16</inkml:trace>
  <inkml:trace contextRef="#ctx0" brushRef="#br0" timeOffset="48034.982">23661 10800 424 0,'0'0'142'16,"0"0"-91"-16,0 0 62 15,0 0-31-15,0 0-35 16,0 0-20-16,22-29-15 16,-22 26-3-16,0-1-8 15,0 2 1-15,0 0-2 16,0-1 1-16,0 3 5 15,0 0-6-15,0 0-5 16,0 0-14-16,0 0 3 16,8 10 12-16,11 3 4 0,9 4 0 15,6 0 8 1,2-1 22-16,-3-4-8 0,-6-3-7 16,-6-4-5-16,-6 2-5 15,-2-3-4-15,-5-2 3 16,-2 1-4-16,-5-2-1 15,-1 1-4-15,0-2 0 16,0 0-4-16,0 0-6 16,0 0 2-16,0 2 0 15,0-2-1-15,0 0 9 16,0 0 3-16,0 0 2 16,0 0 3-16,0 0-3 15,0 0-1-15,0 0-7 0,0 1-2 16,-10 4 10-16,-10 4 0 15,-1 1 5-15,-3 2-3 16,1 0-2-16,0 0 1 16,5 2-2-16,2 2-1 15,4 1-1-15,1 1 0 16,3-3 0-16,3 0 3 16,1-1 0-16,2-4 0 15,2 0-2-15,0-1-143 16,0-5-348-16</inkml:trace>
  <inkml:trace contextRef="#ctx0" brushRef="#br0" timeOffset="48974.1">24518 10732 294 0,'0'0'58'16,"0"0"6"-16,0 0 5 15,0 0 6-15,0 0-18 16,0 0-24-16,-10-26-12 15,4 21-11-15,-5 2-10 16,-3-1 1-16,-3 2-1 16,-1-3 0-16,2 3 0 0,1 2 3 15,1-1-3 1,-2 1-3-16,2 0 3 0,0 0-2 16,0 0 1-16,1 8 0 15,-1 3-6-15,1 4 6 16,3-3-2-16,0 5 2 15,4-2-14-15,5 2 7 16,-1 1 8-16,2 1 6 16,0-2-2-16,0-4-4 15,0-3-12-15,0-1 12 16,8-5 0-16,4-2 1 16,3-2 37-16,3 0 5 0,1 0-14 15,-2-6-12-15,2-6-5 16,-3 1 2-16,-4-2-5 15,-1 0 11-15,-4 2 1 16,-2 0 2-16,1 3-12 16,-3 1 9-16,0 3-2 15,0 0-7-15,-2 1-6 16,-1-1-2-16,0 4-3 16,0 0 1-16,0 0-2 15,0 0 1-15,0 0-5 16,0 0 5-16,2 0-6 15,2 0-1-15,3 0 2 16,1 5 4-16,-2 4 0 16,2 2-3-16,-1 2 4 15,-1 2-1-15,-2 0-2 0,-4 2 3 16,0-2 5-16,0 3 8 16,0-1 9-16,0-2-12 15,-4 1 0-15,-1-2 4 16,2-1-4-16,-1-2-5 15,1-2-3-15,3-1 0 16,0-1 0-16,0 0 2 16,7 0-4-16,8-1-52 15,2-6-172-15</inkml:trace>
  <inkml:trace contextRef="#ctx0" brushRef="#br0" timeOffset="49894.185">24666 10758 128 0,'0'0'120'0,"0"0"-82"15,0 0-5 1,0 0 50-16,0 0-13 0,0 0-29 16,-3 0-13-16,3 0-7 15,0 0-8-15,0 0-7 16,0 0 0-16,0 0-3 15,0 0-3-15,0 0 2 16,0 0-2-16,0 0 0 16,0 0 1-16,0 0-1 15,0 0-27-15,0 0 27 16,0 0 13-16,0 0 39 16,0 0 13-16,0 0-6 0,0 0 3 15,0 0-2-15,0 0-18 16,0 0-18-16,0 0-14 15,0 0-10-15,0 0 1 16,0 0 3-16,0 0-4 16,0 0-2-16,0 0-3 15,0 0 5-15,0 0-8 16,0 0 8-16,0 0 0 16,0 0 0-16,0 0-2 15,0 0-2-15,0 0 4 16,0 0-7-16,0 0-1 15,6 0 1-15,6 0 7 16,7 0 9-16,5 0-6 16,5 0-1-16,0-2 0 15,3-3-2-15,2 0 2 0,-7 0 1 16,-5 2-2-16,-7 3 0 16,-12 0-1-16,-3 0-1 15,0 0-7-15,0 0-13 16,0 2-12-16,0 2 26 15,0-1 7-15,0-1 4 16,0-2-4-16,0 0-2 16,0 0 2-16,0 2 0 15,0-1 4-15,0 3-4 16,0 1 1-16,0 3-1 0,-3 1 2 16,1 6-2-1,-3 4 1-15,-3 5-1 0,-1 4 0 16,-6 1 1-1,-3 0-1-15,-3-3 0 0,-1-2 1 16,4-4-1-16,3-3 11 16,6-5 6-16,3-4-8 15,3-5 0-15,3-3 0 16,0 1-3-16,0 2-6 16,0 3-2-16,0 0-29 15,6-1-191-15</inkml:trace>
  <inkml:trace contextRef="#ctx0" brushRef="#br0" timeOffset="50487.401">25283 10918 0 0,'0'0'547'0,"0"0"-443"0,0 0 16 16,0 0-48-16,0 0-36 15,0 0-23-15,3-49-9 16,-3 49-4-16,0 0 0 16,0 0-6-16,3 0-9 15,2 0 15-15,0 0 4 16,-1 0 1-16,-1 3 0 16,-3-2-5-16,0-1 8 15,0 2-2-15,0-2-1 16,0 2-2-16,0 1-3 15,-9 2-9-15,-5 3 9 16,-3 4 5-16,-3 3-1 16,-2 5-3-16,1 1 0 15,3 2-1-15,0-1 0 0,3 1 2 16,0-5-1-16,0 2 0 16,3-4-1-16,3-2 0 15,3-4 0-15,3 0-1 16,2-4 1-16,-2-3 1 15,3-2 0-15,0-1 1 16,0 0 3-16,0 0-3 16,0 2 0-16,0-2-2 15,0 0-28-15,0 0-109 16,0 0-112-16</inkml:trace>
  <inkml:trace contextRef="#ctx0" brushRef="#br0" timeOffset="50751.323">25114 10919 320 0,'0'0'77'15,"0"0"41"-15,0 0-50 16,0 0-42-16,0 0-25 16,0 0-1-16,11-2-7 0,-8 5 5 15,0 3 2-15,2-1 3 16,2 3-3-16,8-1-23 16</inkml:trace>
  <inkml:trace contextRef="#ctx0" brushRef="#br0" timeOffset="50952.016">25428 11189 553 0,'0'0'86'15,"0"0"-2"-15,0 0-11 16,0 0-73-16,0 0-237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6:51.742"/>
    </inkml:context>
    <inkml:brush xml:id="br0">
      <inkml:brushProperty name="width" value="0.05292" units="cm"/>
      <inkml:brushProperty name="height" value="0.05292" units="cm"/>
      <inkml:brushProperty name="color" value="#FF0000"/>
    </inkml:brush>
  </inkml:definitions>
  <inkml:trace contextRef="#ctx0" brushRef="#br0">13424 6350 119 0,'0'0'206'0,"0"0"-92"16,0 0 10-16,0 0-29 15,0 0-15-15,0 0-22 0,1 0-35 16,-1 0-8-16,2 0-9 16,-2 0-3-16,1 0-2 15,-1 0 0-15,0 0-1 16,0 0-1-16,0 0 1 15,0 0-1-15,0 0 0 16,0 0-3-16,0 0 3 16,0 0 1-16,0 0 1 15,0 0 1-15,0 0 0 16,0 0 2-16,0 0 10 16,0 0 3-16,0 0 2 15,0 0-6-15,0 0-4 0,0 0-3 16,0 0-3-16,0 0-1 15,0 0-2-15,0 0 0 16,0 0 0-16,0 0 0 16,0 0 0-16,0 0 0 15,0 0-1-15,0 0-1 16,2 0-2-16,5 0 4 16,-1 5 0-16,2 3 2 15,-2-1-2-15,4 1-2 16,-3 1 2-16,1 1 0 15,0 1 3-15,-1-2-3 16,-3-1 0-16,1 1 0 16,-2-1 1-16,-2-3-1 15,2 1 0-15,-1 0 0 16,-1-1 0-16,2 1 1 0,3 0-1 16,-1 4 0-16,1-3 1 15,0 3-1-15,0-4 0 16,1 0 0-16,-3-1 0 15,-1-2 0-15,0 0 0 16,-1-1 1-16,-2-2 0 16,0 1-1-16,0 1-1 15,0-2 1-15,0 0 0 16,0 0 0-16,0 0 0 16,3 0 0-16,-3 0 0 15,2 0 0-15,-2 0 1 16,0 0-1-16,0 0 0 0,0 0 0 15,1 1-1-15,1-1 1 16,-1 4 0-16,1-3 0 16,-1 1 0-16,1 1 1 15,-1-3-1-15,2 1 0 16,-2 1 0-16,1-2 0 16,-1 1 2-16,1-1-2 15,-1 0 1-15,-1 1-1 16,3 1-1-16,0 2 0 15,2 1 1-15,-1 1-1 16,1 0 0-16,-1-2 2 16,1 0-1-16,-2-4 0 15,-2 0 0-15,2 0 0 0,2 0 0 16,2 0 7 0,6-10 7-16,4-5 28 0,4-6 4 15,1-5-11-15,2-2-25 16,-3-5 5-16,1-3-3 15,-1-3-7-15,2-1-4 16,2-1 1-16,5 1-1 16,3-2-2-16,5 4 1 15,3-2 0-15,-1 4 0 16,4 0 0-16,-5 1-4 16,-1-1 3-16,-4-3-2 15,-2-3-1-15,-6 3 3 16,-3 8 1-16,-11 9-16 15,-4 13 15-15,-6 7 1 0,-2 2-2 16,0 0 2-16,1 0-1 16,-1 0 1-16,0 0-1 15,0 0-1-15,0 0 0 16,0 0 0-16,0 0-17 16,0 0-4-16,0 0-11 15,0 0-7-15,0 0-19 16,0 4-25-16,0 15 12 15,0 6-183-15</inkml:trace>
  <inkml:trace contextRef="#ctx0" brushRef="#br0" timeOffset="8055.935">11877 10953 111 0,'0'0'86'0,"0"0"-54"16,0 0 25-16,0 0-4 15,0 0-28-15,0 0 5 16,0 0 31-16,-34 0-10 16,32 0-32-16,2 0-12 15,0 0-1-15,0 0 7 16,0 0 30-16,0 0 36 0,0 0 0 15,0 0 7-15,0 0 0 16,0 0-20-16,0 0-15 16,0-1-12-16,-1-3-6 15,-5 2-9-15,3-2-14 16,0 0 3-16,1 2 0 16,2 2-6-16,0-1-6 15,0 1-2-15,12 0-16 16,26 0 5-16,18 0 11 15,15 0 1-15,4-2-2 16,-7 0-13-16,-10-1-3 16,-15 0 5-16,-10-2 7 15,-14 2-2-15,-7-3 8 0,-8 3 0 16,-2-2 0 0,-2 1 5-16,1-1-1 0,-1 0 4 15,2 1-1-15,-2-1-1 16,0 2 5-16,3-1-11 15,-3 3 1-15,0 0 2 16,0-1-3-16,3 1-4 16,-1-2-29-16,-1 1-131 15,1-5-101-15,-1 0-202 16</inkml:trace>
  <inkml:trace contextRef="#ctx0" brushRef="#br0" timeOffset="8799.246">12251 10730 274 0,'0'0'186'0,"0"0"-102"16,0 0-43-16,0 0-13 16,0 0 1-16,0 0 14 15,-1-2 2-15,1 2-2 0,0 0-20 16,0 0-15-16,0 0-1 16,0 0-1-16,0 0-2 15,0 0 3-15,0 0-5 16,0 0 1-16,0 0-3 15,0 0 0-15,0 2-4 16,6 11 4-16,22 2 0 16,11 2 6-16,10 1-3 15,-2-4 2-15,-7 1-3 16,-6-1 3-16,-8-3-5 16,-6-2 0-16,-5 0 0 15,-4-3-2-15,-7 0-1 16,-2-3-2-16,-1 0 0 0,-1 2-10 15,0 0-8 1,0-1 7-16,0 1 0 0,0-2 12 16,0-2 0-16,0 1 3 15,0-2 1-15,0 0 0 16,0 0 2-16,0 0 2 16,0 0 2-16,0 0 1 15,0 0-7-15,0 0-2 16,-7 0-18-1,-13 2 20-15,-6 2 0 0,0 2 4 16,4 2-3-16,5-1-1 16,7 0-1-16,2-1-6 15,1 3-2-15,3-1-8 0,-1 2 9 16,2-1 0 0,0 1-12-16,-2-1 20 0,-1 0-1 15,-4 0 1-15,4-3-1 16,-1-3 1-16,-1 2 2 15,1-4 3-15,1 2 4 16,0-3-1-16,0 0-2 16,4 0-6-16,2 0-4 15,0-3-332-15</inkml:trace>
  <inkml:trace contextRef="#ctx0" brushRef="#br0" timeOffset="9981.418">11564 9893 447 0,'0'0'108'0,"0"0"-75"16,0 0 51-16,0 0 30 16,0 0-29-16,0 0-18 15,-22 0-16-15,22 0-19 16,0 0-12-16,0 0-6 15,0 0-5-15,0 0-2 16,0 0-4-16,0 0-3 0,0 0 0 16,0 0-1-1,0 0-8-15,4 0-11 0,21 0 20 16,14 0 2-16,15 0 5 16,7 0-4-1,5 0-1-15,-4 0-2 0,-3 0 0 16,-12 0-1-16,-11 0-3 15,-9 0-5-15,-14 0 2 16,-7 0-6-16,-6 0-1 16,0 0-3-16,0 0 3 15,0 0 9-15,0 0-18 16,0 0 15-16,-3 0 2 16,3 0-2-16,0 0-1 15,-3 0-9-15,3-3-21 16,0-6-197-16</inkml:trace>
  <inkml:trace contextRef="#ctx0" brushRef="#br0" timeOffset="10724.771">11928 9712 279 0,'0'0'111'0,"0"0"-84"16,0 0 42-16,0 0 24 15,0 0-40-15,0 0-29 16,0 2-14-16,0-2-1 16,0 0-4-16,0 0-1 15,0 0-1-15,0 1-2 16,0 2-1-16,0 5-9 16,12 2 9-16,7 3 2 15,5 3 3-15,1-1-3 16,-2-1 0-16,2 2 7 15,0-4-1-15,1 1-3 0,-1-6 0 16,-1-2-3-16,3 2 2 16,-3-5-2-16,-2 0 3 15,0-1-4-15,-7-1 1 16,-4 0 1-16,-4 0-2 16,-4 0-1-16,-3 0 0 15,0 0 1-15,0 0-1 16,0 0 0-16,0 0-1 15,0 0 1-15,0 0 1 16,0-1 2-16,0 1 0 0,0-2-2 16,0 1 6-1,0 0 16-15,0 1 30 16,0 0-19-16,0 0-12 0,0 0-8 16,-1 0-11-16,-13 0 1 15,-2 4-8-15,-8 13 5 16,-3 2-2-16,0 4 1 15,2 1-1-15,1-1 1 16,3-2 0-16,2-3 2 16,11-1-5-16,2-4 0 15,3-3 0-15,3-3-1 16,0-3 1-16,0-1 1 16,0 0-1-16,0-3-9 15,0 0-53-15,6 0-198 16</inkml:trace>
  <inkml:trace contextRef="#ctx0" brushRef="#br0" timeOffset="16807.924">15722 9263 207 0,'0'0'49'0,"0"0"-48"15,0 0 22-15,0 0 46 16,0 0-17-16,0 0 6 0,0 0 9 16,-7 0-4-1,5 1-9-15,1-1-9 0,-1 0-23 16,0 0-13-16,0 2 2 16,2-2-3-16,0 0 3 15,0 0 7-15,0 0-2 16,0 0-8-16,0 0-1 15,0 0 5-15,0 0 0 16,0 0 0-16,0 0-9 16,13 0-2-16,14 0 16 15,10 0-11-15,10 0-2 16,7 0-3-16,-1-2-1 16,-1-1 0-16,-4 2-10 15,-3-1 1-15,-8 2 5 16,-10 0-6-16,-12-1 6 0,-8-2-5 15,-7 0-6-15,0 1 15 16,0 0 3-16,0-2 0 16,-1-4 10-16,-17-2-13 15,-6 3-3-15,-4-5-223 16</inkml:trace>
  <inkml:trace contextRef="#ctx0" brushRef="#br0" timeOffset="17383.452">15895 9075 230 0,'0'0'95'15,"0"0"-57"-15,0 0 58 0,0 0 6 16,0 0-25-16,0 0-5 15,12-12-14-15,-12 11-6 16,0-1 1-16,0 2 5 16,0 0-10-16,0 0-6 15,0 0-8-15,0 0-3 16,0 0-15-16,0 0-15 16,0 0-1-16,0 0-2 15,2 0-4-15,2 5-3 16,2 12 8-16,5 11 1 15,-2 7 1-15,-3 6-1 16,-2 5 0-16,-4 0-2 16,0 0 1-16,0 0 1 15,-1 0 0-15,-1-4 1 0,2-5 1 16,0-6 0-16,10-6 0 16,5-5-1-16,3-4 2 15,-1-8-2-15,2-5-1 16,-5-3 0-16,-4 0 0 15,-10-8 0-15,-21-17-207 16</inkml:trace>
  <inkml:trace contextRef="#ctx0" brushRef="#br0" timeOffset="18269.035">14854 9147 189 0,'0'0'238'16,"0"0"-103"-16,0 0 12 16,0 0-42-16,0 0-38 15,0 0-5-15,18-67-20 16,-15 62 2-16,-3 0-3 15,2 0-2-15,-2 3-8 16,1 1-7-16,-1 1-3 0,0 0-8 16,0 0-6-1,0 0-2-15,0 0-5 0,0 0-4 16,0 0-2-16,0 1 3 16,0 21 2-16,3 14-1 15,0 8 3-15,2 6-1 16,-5-1 1-16,0-3 1 15,0-5-2-15,0-4 0 16,0-6-1-16,0-3 1 16,0-6 1-16,0-5-1 15,0-4 0-15,0-3-3 16,0-4-8-16,0 1-1 16,2-4-10-16,0 0-7 15,-1-3 4-15,1 0-6 16,-1 0 7-16,1-10-19 0,-2-5-37 15,0-4-58-15,-10-4-73 16,-5 0-119-16</inkml:trace>
  <inkml:trace contextRef="#ctx0" brushRef="#br0" timeOffset="18630.841">14963 9104 238 0,'0'0'94'0,"0"0"20"15,0 0 3-15,0 0-81 16,0 0 1-16,0 0-8 16,67-61 1-16,-46 57-2 15,4-1-24-15,0 5-1 16,0 0 0-16,-1 0-3 15,-5 5-1-15,-6 4-2 16,-1 8-5-16,-9 3-1 16,-3 8 8-16,0 3 2 15,-7-1-1-15,-10-3 3 16,-3-7-1-16,-3-4 0 16,1-4 2-16,-7-3 5 15,1-4 0-15,-5-5-9 0,3 0-60 16,7 0-54-1,9-6-98-15,8-10-101 0</inkml:trace>
  <inkml:trace contextRef="#ctx0" brushRef="#br0" timeOffset="19124.474">15437 8928 317 0,'0'0'81'0,"0"0"16"15,0 0-22-15,0 0-44 16,0 0-30-16,0 0 14 16,-11 2-14-16,-5 10 1 0,-1 3 3 15,-4 4 11 1,0-1 0-16,-1 3-4 0,-4 6 8 15,3 6-2-15,4 9 1 16,2 7-3-16,9 6-3 16,8 3 0-16,0-1 5 15,11-1-11-15,9 0-3 16,3-3-1-16,-1-10 0 16,2-3-2-16,6-9-2 15,13-5 1-15,17-2-3 16,22-10-57-16,13-8-104 15,2-6-303-15</inkml:trace>
  <inkml:trace contextRef="#ctx0" brushRef="#br0" timeOffset="20233.519">16464 8869 51 0,'0'0'260'0,"0"0"-190"0,0 0 69 16,0 0-45-16,0 0-42 15,0 0-1-15,0-19-28 16,0 19-13-16,0 0 13 15,0 0 14-15,0 0 0 16,0 0-6-16,0 0 7 16,0 0-6-16,0 0-2 15,0 0-4-15,0 0-26 16,0 8-6-16,0 18 6 16,0 10 3-16,0 8-2 15,-6 3 0-15,-2 2 0 0,5 0-1 16,3-3 0-1,0-7-2-15,2-3 2 0,8-5 0 16,2-4 1-16,-1-2 0 16,-4-4 0-16,3 1-1 15,-4-3 1-15,2 0-1 16,-4-2 0-16,-1 3 0 16,-1-1-12-16,-2 3-46 15,0-3-13-15,0 4-36 16,-9-5-126-16</inkml:trace>
  <inkml:trace contextRef="#ctx0" brushRef="#br0" timeOffset="22628.216">16764 8947 85 0,'0'0'62'16,"0"0"-47"-16,0 0 47 0,0 0 12 15,0 0-45-15,0 0-12 16,16 0 1-16,-16 0 2 16,0 0 12-16,0 0 22 15,0 0 7-15,0 0-3 16,0 0-10-16,0 0-12 16,0 0-15-16,3 5-16 15,0 12 7-15,4 6 25 16,1 2-14-16,1 1-1 15,0 3-2-15,-2-2-2 16,0 0-1-16,-5 1-3 16,-2-5-6-16,0 1 1 0,0-4-2 15,0-3-1 1,0-4-3-16,0 0 3 0,0-2 0 16,0-3-1-16,0-1 1 15,0-4 3-15,-2 0-5 16,2-2-3-16,0 1 1 15,0-2-1-15,0 0 3 16,0 0-4-16,0 1 1 16,0-1-1-16,0 0 2 15,0 0 1-15,0 0 2 16,0 0 5-16,0 0 21 16,0 0-1-16,0 0 4 15,0 0-5-15,0 0-7 0,0 0 1 16,0-1-1-1,0-10-9-15,0-4-13 0,0-6-6 16,6-1 0 0,5 2 5-16,7 3-5 0,-2 5 1 15,7 5-4-15,0 5-9 16,-1 2-4-16,-2 0 12 16,-3 4 2-16,-4 9 4 15,2 1-8-15,-2 1 11 16,4-1 0-16,-7-2-4 15,-1 2-1-15,-4-1-9 16,-5 1-6-16,0 1 10 16,0 4 3-16,-3 6 0 15,-6-1 8-15,1 2-2 0,1-2 2 16,4-3 0-16,3-3-4 16,0-3 3-16,0-5-1 15,0-3-1-15,0-2-6 16,0-4-44-16,-7-1-175 15,-12-4-449-15</inkml:trace>
  <inkml:trace contextRef="#ctx0" brushRef="#br0" timeOffset="23160.759">17235 9268 68 0,'0'0'260'0,"0"0"-140"0,0 0-40 15,0 0 20-15,0 0 1 16,0 0-25-16,0-4-30 16,0 4-18-16,0 0-18 15,0 0-3-15,0 0-4 16,0 0 6-16,0 0 1 15,0 0-1-15,0 0-3 16,0 0-6-16,0 0-2 16,0 4 0-16,0 11 1 15,0 7 1-15,-5-3 1 16,0 0-1-16,0-4 0 16,2-1 0-16,3-3 2 15,0 0-1-15,0-2-1 0,0-1 4 16,0-3-4-1,0-1 2-15,0 1-2 0,0-2 0 16,0 0-5-16,0-3-155 16,-3 0-413-16</inkml:trace>
  <inkml:trace contextRef="#ctx0" brushRef="#br0" timeOffset="23663.615">17432 8915 73 0,'0'0'12'0,"0"0"16"0,0 0 94 15,0 0-7-15,86 59-35 16,-51-40 24-16,1-1-46 16,-1 3-18-16,-4 3 0 15,-2 2-16-15,-8 13 2 16,-5 6-17-16,-10 7-6 16,-6 6 8-16,0 2-11 15,-15-2 1-15,-4-4-1 16,-2-4 2-16,6-8 4 15,2-6-6-15,7-12-6 16,6-6-23-16,0-9-15 16,0-4-11-16,13-5-340 0</inkml:trace>
  <inkml:trace contextRef="#ctx0" brushRef="#br0" timeOffset="24134.061">18243 9227 1 0,'0'0'199'15,"0"0"-24"-15,0 0-19 16,0 0-37-16,0 0-32 15,0 0-29-15,0-6-13 16,0 3-1-16,0-2-8 16,0 0 0-16,0 4 0 15,3 1-23-15,8 0-8 0,3 0-3 16,3 0-2-16,4 3-2 16,1 5 2-16,3 2-2 15,-2 0-9-15,-4-1-29 16,-8-1-28-16,-10 1-48 15,-1 1-84-15,-7-1-187 16</inkml:trace>
  <inkml:trace contextRef="#ctx0" brushRef="#br0" timeOffset="24331.919">18232 9367 222 0,'0'0'83'16,"0"0"13"-16,0 0-34 16,80 8-38-16,-53-1 5 15,2 1-24-15,0 1-1 16,-2-2-1-16,-4-2-3 16,-6-5-131-16</inkml:trace>
  <inkml:trace contextRef="#ctx0" brushRef="#br0" timeOffset="25582.23">19338 9115 371 0,'0'0'143'0,"0"0"-50"16,0 0 19-16,0 0-31 15,0 0-19-15,0 0-16 16,0 0-6-16,28-64 1 16,-28 58 3-16,0 0-15 15,0 3-5-15,-4 1-10 16,-1-1-12-16,-5 0-2 15,-1 1 0-15,-5 1 1 16,0 0 1-16,-2 1-2 16,0 0 0-16,-2 0-1 0,4 0-4 15,-3 4 1-15,1 4-1 16,4 4 3-16,1 0-1 16,6 4-3-16,4 2-6 15,1 2-11-15,2 0 7 16,0-3 5-16,6-3 4 15,7-5 1-15,-1-1-3 16,6-4 8-16,2-2 1 16,3-2 7-16,3 0-2 15,-6 0-5-15,-1-7 3 16,-5-6-2-16,-2-4 3 16,3-5 0-16,-4 2 0 15,-1 3-1-15,-4 4-1 0,0 4 1 16,-4 4 8-1,-1 2 19-15,-1 3-8 0,0 0-11 16,0 0-8-16,0 0-3 16,0 0-1-16,0 0-3 15,0 0-2-15,0 14 3 16,2 9 3-16,1 4 1 16,-2 4-1-16,1-2 1 15,-2 3 0-15,0-1-2 16,0-4-1-16,-6-1-5 15,-2-9 5-15,1-2 4 16,4 0-2-16,3-4 1 16,0-2-1-16,0 2-1 15,0-2-16-15,0 1-15 0,7-4-19 16,2-2-37-16,-1 1-35 16,-4-5-267-16</inkml:trace>
  <inkml:trace contextRef="#ctx0" brushRef="#br0" timeOffset="26322.936">19984 8967 292 0,'0'0'83'0,"0"0"-8"15,0 0 35-15,0 0-46 16,0 0-17-16,0 0-1 15,0-8-1-15,0 5-20 16,-6-3-14-16,-9 3-5 16,-4-2 19-16,-1 2-18 0,7 3 12 15,1 0-9-15,1 0-9 16,-1 0-1-16,-2 0 4 16,0 8-4-16,-2 1 1 15,1 2 0-15,0 0-1 16,4 4-1-16,2-1-2 15,5 1 0-15,1 2 2 16,3 2 0-16,0 1 0 16,19-2 1-16,5-1 0 15,6-1 3-15,4 0 4 16,1-1-4-16,-7 2-3 16,-7 0-4-16,-11 0-15 15,-5-1-12-15,-5-3-5 16,0-2 14-16,0-2 12 15,-8-3 3-15,-8 2 7 0,-2-4 1 16,-9 0 0-16,-3-3 3 16,-6-1-2-16,4 0-1 15,2-4 1-15,9-7 4 16,9-5 12-16,3-1 11 16,8-5 5-16,1-6 30 15,3-5-12-15,19-4-40 16,8-2 6-16,6 2-14 15,4 6 3-15,-4 7-5 16,-10 10-2-16,-9 5 0 16,-11 5 3-16,-6 3-3 15,0 1-1-15,0 0-29 0,0 0-79 16,-1 10-64-16,-2-2-389 16</inkml:trace>
  <inkml:trace contextRef="#ctx0" brushRef="#br0" timeOffset="27008.034">20642 8981 255 0,'0'0'132'15,"0"0"-8"-15,0 0-25 16,0 0-36-16,0 0-29 15,0 0-14-15,0-9-2 16,0 9-8-16,0 0 6 16,0 0-9-16,3-2 18 0,0 1 22 15,0-1-27 1,0 1-16-16,-3 1-1 0,0 0-2 16,0 0 0-16,0 0 0 15,0 0-1-15,0 0-2 16,0 0-2-16,0 0-2 15,0 0 2-15,0 0 4 16,0 0 4-16,0 0 12 16,0 0 5-16,0 0-9 15,0 0-2-15,0 0-5 16,0 0 0-16,0 0-5 16,0 0 0-16,0 0 0 15,0 12-2-15,-8 8 2 0,-6 10 1 16,-6 7-1-16,-7 4 0 15,2 0 2-15,2-4-2 16,5-6 3-16,6-2-3 16,5-5-1-16,4-4-1 15,3-3 0-15,0-3-1 16,0-3 1-16,0-2-3 16,0-2-19-16,0-4-13 15,0-1 0-15,0-2 27 16,-3 0-7-16,-11 0-24 15,-2-5-130-15,-2-8-232 16</inkml:trace>
  <inkml:trace contextRef="#ctx0" brushRef="#br0" timeOffset="27284.261">20392 9029 430 0,'0'0'110'0,"0"0"-62"16,0 0 78-16,0 0 13 16,0 0-38-16,0 0-38 15,0-7-32-15,0 7-18 16,0 0-13-16,0 0 0 0,0 0 0 15,0 0-4-15,6 0-13 16,4 2-36-16,1 5-29 16,0 1-101-16</inkml:trace>
  <inkml:trace contextRef="#ctx0" brushRef="#br0" timeOffset="27554.307">20652 9311 376 0,'0'0'371'0,"0"0"-301"15,0 0-6-15,0 0 6 16,0 0-11-16,0 0-15 15,32-17-16-15,-32 16-15 16,0-4-8-16,0 2-5 16,0 0-1-16,0 3-10 15,0 0-120-15,-3 1-188 16</inkml:trace>
  <inkml:trace contextRef="#ctx0" brushRef="#br0" timeOffset="28823.336">15139 10366 357 0,'0'0'143'0,"0"0"-46"15,0 0 35-15,0 0-59 16,0 0 13-16,0 0-16 16,0 0-9-16,5-52-13 15,-5 49-4-15,0 3-12 16,0 0-19-16,0 0-13 15,0 0-3-15,0 0 2 16,0 0-1-16,1 3 1 16,10 14 1-16,2 9 4 0,0 3-1 15,1 7-1-15,-8 2 1 16,-2 4-3-16,-4 2 3 16,0 6-3-16,2 6 1 15,1 0-1-15,3-3 1 16,2-11-1-16,2-12-1 15,2-8 1-15,2-5 1 16,1-4-1-16,0-6 0 16,-3-2-2-16,-3-5-17 15,-7 0-55-15,-2 0-92 16,-8-11-83-16,-17-8-271 16</inkml:trace>
  <inkml:trace contextRef="#ctx0" brushRef="#br0" timeOffset="29263.269">15076 10408 363 0,'0'0'44'16,"0"0"-11"-16,0 0 55 16,0 0-39-16,0 0-27 15,113-47-15-15,-71 47-4 16,3 0-3-16,-3 0 0 15,-11 11 0-15,-11 3-2 16,-7 1-2-16,-7 1-3 16,-4 2 4-16,-2 0 3 15,0 3 0-15,-9 2 7 16,-14 2 21-16,-5-4 2 16,-8 1 9-16,0-2-3 15,-1-4-13-15,6-5-10 0,3-2-7 16,5-6-6-16,10-3-79 15,8 0-135-15,5-6-104 16</inkml:trace>
  <inkml:trace contextRef="#ctx0" brushRef="#br0" timeOffset="29757.178">15901 10206 321 0,'0'0'85'16,"0"0"10"-16,0 0 26 15,0 0-56-15,0 0-6 16,0 0-9-16,0-18-13 16,0 18-22-16,0 0-12 0,0 0-3 15,0 0-7-15,-4 0 2 16,-9 5 5-16,-4 12 3 15,-4 5-1-15,-3 9-1 16,1 10 4-16,3 8 1 16,-1 3-2-16,8 0 4 15,-1-1-5-15,8-6 0 16,5-2-3-16,1-5 0 16,12-1 0-16,19-2 3 15,12-4-3-15,4-4-5 16,-1-8-11-16,-7-3-18 15,-10-8-95-15,-6-3-172 16</inkml:trace>
  <inkml:trace contextRef="#ctx0" brushRef="#br0" timeOffset="30357.745">16277 10493 0 0,'0'0'18'16,"0"0"20"-16,0 0-3 16,0 0-15-16,0 0-12 0,0 0 47 15,-59 2 53-15,51-2 5 16,-3-2-28-16,0-1-23 16,0 0 0-16,1 2-2 15,3-1-9-15,0 2-16 16,6 0-12-16,-1 0-15 15,2 0-5-15,0 0-3 16,0 0-4-16,0 0 4 16,20 0-2-16,12 0 2 15,15 0 24-15,10 0-13 16,-2 0-11-16,-6 0-12 16,-13-6-40-16,-15 2-27 0,-14 0-21 15,-7 1-16-15,-10-4-65 16</inkml:trace>
  <inkml:trace contextRef="#ctx0" brushRef="#br0" timeOffset="31032.287">16754 10118 306 0,'0'0'190'16,"0"0"-98"-16,0 0 70 15,0 0-72-15,0 0-59 16,0 0-18-16,4-17 2 16,-4 17 2-16,0 0-8 15,0 0-9-15,0 0 0 16,1 0-6-16,-1 17-2 15,3 7 8-15,-1 10 2 16,-1 12-2-16,-1 7 2 16,0 3-1-16,0 2-1 0,0-8 2 15,0-5-1 1,0-7 1-16,0-9-1 0,0-4 1 16,0-5-1-16,0-4-1 15,0-2 0-15,6-5-3 16,0-1-9-16,-3-3-16 15,0-1 3-15,-2-2-1 16,-1-1-14-16,0-1-96 16,-4 0-489-16</inkml:trace>
  <inkml:trace contextRef="#ctx0" brushRef="#br0" timeOffset="32005.922">17128 10193 208 0,'0'0'244'0,"0"0"-157"15,0 0 33-15,0 0-25 0,0 0-39 16,0 0-6-16,0-20-9 15,0 20-17-15,0 0-14 16,1 0-10-16,1 0-7 16,1 0-1-16,2 12 8 15,1 6 0-15,-1 6 0 16,-4 3-1-16,-1 1 1 16,0 1 6-16,0-1-6 15,0-3 5-15,0 0-5 16,0-8 2-16,0 2-1 15,0-5 1-15,0-1-1 16,0-4-1-16,0 2 1 16,0-2-1-16,0-3 0 0,0 0 0 15,0-4-1 1,0 0 0-16,0-2 1 0,0 0 1 16,0 0 1-16,0 0 6 15,0 0 2-15,0-7 30 16,0-7-9-16,0-1-6 15,0 1 4-15,0-3-15 16,6 2-12-16,6 0-2 16,2-2-1-16,5-3 1 15,-2 4 4-15,0 0-4 16,-2 7 0-16,-5 5-4 16,-2 2 3-16,-2 2 1 0,3 0-5 15,6 12 3 1,2 6-1-16,3 0 3 0,-2-2 0 15,-1-2 1-15,-1 2-1 16,-1 1 0-16,3-2 0 16,-3 3-1-16,0-2 1 15,-8 3-5-15,-5 1-8 16,-2-1 8-16,-2-2-1 16,-12-3-9-16,-3-3-11 15,3-2 7-15,2-4 12 16,6 2-7-16,6 0-64 15,0-4-137-15,2-3-467 16</inkml:trace>
  <inkml:trace contextRef="#ctx0" brushRef="#br0" timeOffset="32605.1">17742 10487 273 0,'0'0'240'0,"0"0"-171"0,0 0 35 16,0 0-28-16,0 0-37 15,0 0-13-15,-9-34-2 16,9 33-7-16,0 1 15 16,0 0 19-16,0 0-16 15,0 0-8-15,0 0 2 16,0-2 0-16,0 1-2 16,0-4 4-16,8 0-18 15,2-2-7-15,3 2-3 16,5 5-3-16,-1 0 1 15,2 0 0-15,-1 0-1 16,-6 8-1-16,-2 1 0 16,-2 6-6-16,-7-1 0 15,-1 3 2-15,0 0 4 16,-9 0-2-16,-9 1-4 0,-7-2-2 16,-2-4 0-16,0 0 6 15,4-1 3-15,6 0-1 16,5 0 0-16,8 0-18 15,2 1-5-15,2-3 15 16,0-2 7-16,5-4-7 16,17-3 7-16,9 0 2 15,8 0 29-15,4 0-19 16,-5-9-4-16,-8-4-2 16,-8-1-1-16,-7-3-3 0,-9 0-51 15,-6 0-175 1,0 0-572-16</inkml:trace>
  <inkml:trace contextRef="#ctx0" brushRef="#br0" timeOffset="33002.919">18052 10095 486 0,'0'0'103'0,"0"0"-93"16,0 0-8-16,0 0 35 15,0 0 26-15,0 0-16 16,108 31-16-16,-71-5-1 15,3 8-6-15,-6 7-9 16,-5 4-8-16,-11 5-7 16,-3 0 2-16,-3-2 1 15,-1-1 0-15,1-3-1 16,-2-4-1-16,-2-9-1 0,-6-3-4 16,-2-6 2-1,0-3 2-15,-2-2 0 0,-5-1 3 16,1-1-3-16,-3-3-39 15,-2-5-241-15</inkml:trace>
  <inkml:trace contextRef="#ctx0" brushRef="#br0" timeOffset="33683.615">19159 10532 499 0,'0'0'119'15,"0"0"-79"-15,0 0 42 16,0 0-27-16,0 0-20 15,0 0-5-15,43-28-22 16,-13 28-5-16,7 0-1 16,2 0-1-16,-6 0-1 15,-15 0-30-15,-17 0-323 16</inkml:trace>
  <inkml:trace contextRef="#ctx0" brushRef="#br0" timeOffset="33890.278">19248 10643 434 0,'0'0'186'15,"0"0"-164"-15,0 0 33 16,0 0-16-16,0 0-36 15,93-36-3-15,-41 29-57 16,6-4-274-16</inkml:trace>
  <inkml:trace contextRef="#ctx0" brushRef="#br0" timeOffset="34581.367">20182 10028 454 0,'0'0'107'15,"0"0"-58"-15,0 0 30 16,0 0-18-16,0 0-24 16,0 0-12-16,-15-38-20 15,-4 37-4-15,-5 1 0 16,2 0 0-16,4 0-1 16,3 5-1-16,0 7 1 15,2 2 0-15,-1 2-5 16,2 1 4-16,2 1 1 15,2 0 7-15,4-1-2 16,-2 0-2-16,6 3-2 16,0-3-1-16,0-1 1 15,0-4 3-15,15-5-3 0,4-3 0 16,4-1-2-16,5-3-12 16,-1 0-6-16,-2-3 10 15,-6-8 9-15,-4-1 0 16,-3-3 3-16,0 1 9 15,-3-1 7-15,0 1 3 16,-3 3 9-16,-3 3 18 16,-2 1 11-16,1 4 2 15,-2 1-30-15,0 2-13 16,0 0-11-16,0 0-8 0,0 0-8 16,0 14-7-1,-6 14 13-15,-4 4 2 0,2 0 4 16,2 1-4-16,2-3-1 15,2-1-6-15,2-3 1 16,0 1-8-16,0-2 0 16,0-2-8-16,2-3-10 15,4-1 10-15,1-2-3 16,1-3-51-16,3-6-34 16,-1-5-115-16</inkml:trace>
  <inkml:trace contextRef="#ctx0" brushRef="#br0" timeOffset="35373.692">20679 9986 268 0,'0'0'82'0,"0"0"-8"0,0 0 65 15,0 0-52-15,0 0-7 16,0 0-35-16,0-1-45 15,0 1 0-15,0 0-2 16,0 0 1-16,0 0 1 16,0 0-4-16,0 0 1 15,0 0-1-15,0 0 4 16,-5 0 2-16,-7 0 20 16,-5 0-14-16,-3 1 1 15,5 0 7-15,-1 1 4 16,1 1-3-16,0-1-10 15,2 3-5-15,0-4 3 16,0 3-3-16,3 3-1 0,-2-4 1 16,5 4-2-1,0-2-2-15,4 5 0 0,2-3 2 16,1 6 0-16,0-1 0 16,3 4-2-16,15 1-9 15,6 0 11-15,6 5 0 16,7-1 3-16,-2 0-2 15,-2-1-1-15,-4-1-5 16,-10-3-4-16,-4-2-2 16,-9 0-4-16,-6-1 0 15,0 0 7-15,-4 0 5 16,-16-3-1-16,-2 0 4 0,-8-6 2 16,-4-1 0-1,3-3 0-15,5 0 4 0,8 0 19 16,10 0 1-16,8 0-8 15,0 0 25-15,0 0 37 16,2-13 13-16,12-6-77 16,5-3-3-16,8-4-4 15,4-7-8-15,5-4 0 16,0-4 1-16,-2 0-2 16,-3 2-3-16,-5 5-20 15,-6 8-5-15,-9 9-27 16,-8 12-60-16,-3 5-65 15,0 0-336-15</inkml:trace>
  <inkml:trace contextRef="#ctx0" brushRef="#br0" timeOffset="36380.418">20447 10040 467 0,'0'0'81'16,"0"0"-66"-16,0 0 12 16,0 0 17-16,0 0 8 15,0 0-7-15,-4 0-23 16,4 0-11-16,0 0-2 15,0 0 22-15,0 0 13 16,0 0-10-16,0 0-8 16,0-2 15-16,0-2 32 15,15-4-23-15,12 3-47 16,12 1-3-16,13 3 3 0,8 1-2 16,-5 0 1-1,-10 0 1-15,-19 0-3 0,-12 0 0 16,-10 0-1-16,-4 0-4 15,-4 0-16-15,-26 0 12 16,-18 4 9-16,-16 12 6 16,-6 1-6-16,9 4-1 15,15 1-1-15,14 4-1 16,10 1-10-16,7-2-14 16,2 0-6-16,7-3 26 15,1-3 3-15,4-3 4 16,1-4 0-16,0-3 0 15,0-5-1-15,0-3 1 16,0-1 0-16,0 0 3 16,0 0 3-16,0 0 4 15,7-12-2-15,1-4-8 16,2 1-15-16,-6 3-9 0,-2 6 9 16,-2 4 6-16,0 2-41 15,-2 0-98-15,-17 0 46 16,-8 0 69-16,-2 8 32 15,3 2-2-15,8-4 2 16,9-1 1-16,9-4 4 16,0-1 27-16,6 0 89 15,25 0-11-15,19 0-55 16,21-3-30-16,14 1-12 16,9 1-7-16,-4 1-5 0,-13-2 0 15,-17 1-29-15,-22 0-20 16,-19 1-27-16,-12 0-84 15,-7 0-301-15</inkml:trace>
  <inkml:trace contextRef="#ctx0" brushRef="#br0" timeOffset="37130.713">21410 10072 24 0,'0'0'220'0,"0"0"-152"16,0 0 82-16,0 0-32 15,0 0-52-15,0 0-2 16,-25-56-6-16,14 54-24 0,0-1-3 16,0 3-2-1,-1 0-18-15,-2 0-6 0,-4 0-2 16,1 0 2-16,-2 0 1 15,0 3-4-15,1 3-2 16,-3 2 0-16,-2 4 3 16,-1 4-2-16,1 0-1 15,2 2 0-15,5 2-5 16,9-1 1-16,2-1-4 16,5 0 0-16,2-4-1 15,17 0 8-15,11-5 1 16,5-4 1-16,3-2 1 15,1-3 7-15,-5 0-5 16,-6-7 5-16,-7-3-4 0,-3-7 1 16,-9 2 2-16,-3 1 2 15,-4 4-7-15,-2 5-2 16,0 5-2-16,0 0 1 16,0 0-23-16,0 8 4 15,-2 4 12-15,2 4-1 16,0 1 8-16,0 3 0 15,0 1 0-15,0 2 3 16,0-1 8-16,5 1 2 16,1 2-2-16,1-4-4 15,-4-3-5-15,0 0 0 16,-2 0 2-16,-1 1-4 16,2 3 1-16,-2 4-1 0,6 6-4 15,10 3-46-15,12 2-16 16,13-2-59-16,2-7-110 15,-1-9-164-15</inkml:trace>
  <inkml:trace contextRef="#ctx0" brushRef="#br0" timeOffset="37940.981">21684 10077 75 0,'0'0'117'0,"0"0"27"15,0 0-14-15,0 0-19 16,0 0-38-16,0 0-22 15,-16-15-21-15,13 15-12 16,0-2-10-16,3 2 4 16,0 0 3-16,0 0 2 15,0 0 12-15,0 0 6 16,0 0-9-16,1 0-9 16,13 0-6-16,7-3 19 15,5 3-16-15,6 0-8 16,-3 0-4-16,-2 0 0 15,-6 0 0-15,-4 0 1 16,-8-3 0-16,-3 2 2 16,-3-1-1-16,-2 2-4 0,-1 0-1 15,0 0-13-15,0 0-55 16,0 5-16-16,-4 3 73 16,-2 0 8-16,-2 1 4 15,4-4 3-15,2-2-3 16,1 3 0-16,1 0 0 15,0 8 0-15,-2 3 3 16,0 5 3-16,2 7 1 16,-5 6 2-16,-1 0 0 15,-3 2-7-15,-4-2 5 16,2-3-3-16,-1 0-2 16,2-4 1-16,4-5-2 0,1-2 0 15,1-2-1 1,1 1 0-16,1-1 0 0,-3 5 1 15,2 1-1-15,0 4 1 16,-4 0 1-16,6-4-2 16,-1-4-10-16,2-4 5 15,0-7-41-15,0-8-125 16,13-2-440-16</inkml:trace>
  <inkml:trace contextRef="#ctx0" brushRef="#br0" timeOffset="38563.501">22561 10065 119 0,'0'0'16'0,"0"0"9"16,0 0 57-16,0 0-9 15,0 0-49-15,0 0 1 16,3-15 26-16,-3 15-5 16,0 0 20-16,0 0 34 15,0 0-4-15,0 0-25 16,0 0-14-16,0 0-8 16,0 0-24-16,0 0-25 15,-9 10-4-15,-4 11 4 16,-8 5 1-16,-1 2 4 15,-1 10-5-15,2 5 1 16,1 9 0-16,0 6 0 16,1-3-1-16,-8 0 1 15,-5 2 0-15,-2-2 16 16,-4-3 4-16,2-4-1 0,1-7 7 16,6-9 8-16,5-6-25 15,6-9-4-15,8-3-5 16,5-6 2-16,3-1-3 15,2-4 3-15,0 0 9 16,0-3-2-16,0 0-8 16,11 0 6-16,1-9-8 15,3-7-138-15,-2-7-119 16,-1-4-374-16</inkml:trace>
  <inkml:trace contextRef="#ctx0" brushRef="#br0" timeOffset="38833.713">22149 10447 356 0,'0'0'138'0,"0"0"-76"16,0 0-25-16,0 0-27 0,0 0-7 16,0 0-1-1,42 23-2-15,-27-4 2 0,0-1-1 16,6 0-1-16,6-1-82 16,7 0-337-16</inkml:trace>
  <inkml:trace contextRef="#ctx0" brushRef="#br0" timeOffset="39012.281">22560 10812 350 0,'0'0'100'0,"0"0"-64"15,0 0-36-15,0 0-130 16</inkml:trace>
  <inkml:trace contextRef="#ctx0" brushRef="#br0" timeOffset="41849.883">22834 8831 332 0,'0'0'135'15,"0"0"-16"-15,0 0 13 16,0 0-20-16,0 0-34 16,0 0-45-16,0 0-20 15,2-6-5-15,-1 6 12 16,-1 0 11-16,0 0-1 15,0 0-5-15,0 0-13 16,0 0-12-16,3 11 0 16,1 10 0-16,3 6 0 15,-3 7 1-15,4 0 2 16,-2-2 0-16,4-2-3 16,-1-5 2-16,0-1 3 0,-2-2-4 15,-2-3-1-15,-4-5 1 16,1-1 0-16,-2-6-1 15,0 0 2-15,0-3 1 16,0 1 0-16,0-2 4 16,0 0-4-16,0-1 2 15,1 0-5-15,1 2 2 16,1-1 2-16,0 0-4 16,1-3-15-16,1 0-81 15,-5 0-92-15,0-9-144 16</inkml:trace>
  <inkml:trace contextRef="#ctx0" brushRef="#br0" timeOffset="42270.574">22697 8824 182 0,'0'0'188'0,"0"0"-105"16,0 0-16-16,0 0-7 0,0 0-18 16,0 0-16-16,67-53-8 15,-46 45-7-15,-1 1 0 16,5 2-2-16,3 5-2 15,3 0-3-15,2 0 4 16,3 7-1-16,-1 5 3 16,-2 0 2-16,-7 0 0 15,-7 2 0-15,-5 3-9 16,-7 1-2-16,-7 6-1 16,-1 2 2-16,-26 0-2 15,-13-1 0-15,-10-5-4 16,0-6-21-16,6-3 12 15,15-5 5-15,14-3 7 0,13 1-2 16,2-4-178 0</inkml:trace>
  <inkml:trace contextRef="#ctx0" brushRef="#br0" timeOffset="42780.963">23691 8690 91 0,'0'0'2'0,"0"0"14"16,0 0 9-16,0 0 88 16,0 0-32-16,0 0 11 15,-8-21-24-15,5 21 7 16,-2 0 5-16,1 0 0 16,-1 0-9-16,0 0-19 15,3 0 0-15,1 0-5 0,-1 0-15 16,1 0-22-1,-5 0-10-15,-5 2-3 0,-5 10 3 16,-2 4 0-16,-6 3 0 16,0 2 0-16,0 3 0 15,2 4 0-15,4 2-1 16,2 2 1-16,5 4 0 16,5-2 0-16,5 4 0 15,1-4 1-15,0-1 0 16,10-5-2-16,11-4 4 15,9-5 1-15,6-3 3 16,4-3-7-16,6-7-91 16,-4-6-288-16</inkml:trace>
  <inkml:trace contextRef="#ctx0" brushRef="#br0" timeOffset="43439.542">23843 8953 222 0,'0'0'121'0,"0"0"-93"15,0 0 90-15,0 0-17 16,0 0-29-16,0 0-20 16,-8 0-13-16,7 0-7 15,-1 0-14-15,1 0-8 16,1 0-10-16,0-1 1 16,0 1 2-16,0 0 0 15,4 0-3-15,18 0 33 16,8 0-22-16,3 0 2 15,-3 0-8-15,-8 0-1 0,-8 0-4 16,-7-2 3-16,-3 2-1 16,-2-1 0-16,-2 1-2 15,0-2-12-15,0-1-63 16,3 1-217-16</inkml:trace>
  <inkml:trace contextRef="#ctx0" brushRef="#br0" timeOffset="44039.072">24321 8592 153 0,'0'0'64'16,"0"0"40"-16,0 0 48 16,0 0-12-16,0 0 8 15,0 0-28-15,12 0-39 16,-12 0-16-16,0 0-17 15,0 0-18-15,0 1-18 16,0 4-12-16,0 4-5 16,0 13-8-16,0 9 11 15,5 8 4-15,8 2 0 16,3 1 0-16,-2-5 0 16,-2-4 0-16,-6-2 0 0,-3-1 0 15,-2-7 0-15,-1 0-2 16,0-4 3-16,-1-4-3 15,-7 2 2-15,1-1-2 16,6 6-1-16,1-1-50 16,8-5-159-16,18-7-516 15</inkml:trace>
  <inkml:trace contextRef="#ctx0" brushRef="#br0" timeOffset="44947.802">24730 8716 473 0,'0'0'101'15,"0"0"12"-15,0 0-23 16,0 0-24-16,0 0 8 16,0 0-24-16,12-33-32 15,-12 33-2-15,0 0 2 16,0 0-9-16,0 0-7 16,0 0-2-16,0 0-6 0,0 0 2 15,0 0-6 1,3 0 5-16,0 3-2 0,2 7 7 15,0 1 5-15,0 4-5 16,-2 2 1-16,0 0-1 16,-3 1 1-16,0 2-2 15,0 0 1-15,0-1 0 16,0 0 2-16,0-2 2 16,-2-3-4-16,2-2 3 15,0-1-2-15,0-2 2 16,0-2 7-16,0 1 3 15,0-5-1-15,2 1-2 16,1-1-6-16,-2-1-1 16,1 0 1-16,-2-2-4 15,0 0-9-15,0 0-31 16,0 0 7-16,0 0 22 16,0 0 10-16,0-8-5 0,0 2-6 15,0-1 12-15,0 3 5 16,0-2 6-16,4-4-4 15,14-2 12-15,7-2-18 16,7-2 2-16,1 1 2 16,-4 0 2-16,-5 6 7 15,-10 3-4-15,-5 5 1 16,1 1 4-16,2 0-14 16,6 0-1-16,0 10 0 15,1 1 0-15,-4 1 2 0,0 1-2 16,-6 3 0-1,-3 0 1-15,-4 2 0 0,-2-2-1 16,0-1-2-16,-5-3-2 16,-7 0 4-16,-3-2 5 15,0-2-5-15,-1-2-7 16,2-3-132-16,8-3-132 16</inkml:trace>
  <inkml:trace contextRef="#ctx0" brushRef="#br0" timeOffset="46807.106">25477 8989 295 0,'0'0'384'16,"0"0"-274"-16,0 0 22 15,0 0-32-15,0 0-42 16,0 0-20-16,0 0-12 16,60-81-7-16,-54 67-4 15,0-2-4-15,0-1-5 16,-5 0-6-16,-1 1 1 0,0 6-1 16,0 1-2-16,0 7 2 15,0 2 0-15,0-2-6 16,0 2-14-16,0 0 3 15,0 0 13-15,0 0 2 16,0 0-6-16,0 0 8 16,0 0-2-16,0 0 1 15,0 0-1-15,0 0 1 16,0 6-3-16,0 9 4 16,0 6 0-16,0 1 0 15,0 6 1-15,2-2 0 16,4 0-2-16,-2-3 1 15,-1-5 0-15,2-2 0 16,-5-7 1-16,0 0 0 0,0-2 0 16,0-2-2-16,0-2-69 15,-11-3-139-15,-8 0-133 16</inkml:trace>
  <inkml:trace contextRef="#ctx0" brushRef="#br0" timeOffset="46999.101">25458 9101 381 0,'0'0'216'0,"0"0"-120"16,0 0 19-16,0 0-52 16,0 0-17-16,0 0-23 0,106-12-12 15,-69 12-4-15,9 0-7 16,6 0-92-16,-5-7-335 15</inkml:trace>
  <inkml:trace contextRef="#ctx0" brushRef="#br0" timeOffset="47459.156">25890 8613 288 0,'0'0'129'16,"0"0"-32"-16,0 0-23 15,0 0-12-15,0 0 15 16,85 60-2-16,-55-37-16 0,0 5-36 16,-2-2-1-16,-3 4-4 15,-8 1-11-15,-6 1-3 16,-8 2-3-16,-3 0-1 15,-14 2 0-15,-8-5-4 16,-2-2-17-16,8-7-19 16,6-5 35-16,3-3 5 15,4-5 0-15,0-5 0 16,0-1 0-16,-1-3-9 16,1 0-129-16,3 0-238 0</inkml:trace>
  <inkml:trace contextRef="#ctx0" brushRef="#br0" timeOffset="47807.127">26511 8897 286 0,'0'0'177'0,"0"0"-2"15,0 0-21-15,0 0-31 16,0 0-79-16,0 0-43 15,70 0 1-15,-39 0-1 16,-4 0 2-16,-10 0-5 16,-7 1 2-16,-3 7-5 15,-7 1-149-15,0 3-356 16</inkml:trace>
  <inkml:trace contextRef="#ctx0" brushRef="#br0" timeOffset="47970.866">26538 9002 570 0,'0'0'176'15,"0"0"-77"-15,0 0 25 16,110 12-53-16,-77-7-60 16,-6 0-11-16,-9-5-132 15,-8 0-304-15</inkml:trace>
  <inkml:trace contextRef="#ctx0" brushRef="#br0" timeOffset="49749.659">27176 8878 314 0,'0'0'247'0,"0"0"-145"15,0 0-3-15,0 0-16 16,0 0-9-16,0 0-9 15,0 0-1-15,-13-34-12 16,13 25-14-16,0 0-11 16,0-1-4-16,0 3-7 0,0 2-7 15,4 0-7 1,5-2-2-16,8 3-2 0,1 4 2 16,5 0 1-16,1 0-1 15,0 0-1-15,-7 9-10 16,-6 1-8-16,-6 4-6 15,-5 1-1-15,-3 6 19 16,-19-1 1-16,-7 1 1 16,-4-2 5-16,2-4 0 15,3 0 0-15,3-5 0 16,6 0 1-16,3-1-1 16,7-1 0-16,-1 0-4 0,5-2-3 15,2 0 3-15,0-2 0 16,3-4-5-16,0 0 6 15,0 0 3-15,0 0 2 16,9 0-1-16,9 0 8 16,9-1-9-16,6 1 0 15,6 0-8-15,7 1 1 16,-3 10 0-16,-5-1 0 16,-7-3-2-16,-13-3-41 15,-11-2-1-15,-2-2 2 16,-5 0-48-16,0-3-114 15,0-12-354-15</inkml:trace>
  <inkml:trace contextRef="#ctx0" brushRef="#br0" timeOffset="50155.464">28019 8775 483 0,'0'0'77'0,"0"0"6"16,0 0 14-1,0 0-57-15,0 0-25 0,0 0-15 16,5-17-15-16,-5 22 6 15,-7 7 7-15,-2 2 2 16,-2 2 0-16,-1 1 0 16,-5 1 14-16,-2 5 12 15,-4 0-4-15,-3 1-6 16,0-3 2-16,1-2 1 16,2 0-4-16,1-2-11 15,4-3 1-15,3-2-1 16,6-3-1-16,2-4-2 15,3 0 2-15,-1-4-2 16,-4-1-1-16,-7 0-99 16,-2-3-216-16</inkml:trace>
  <inkml:trace contextRef="#ctx0" brushRef="#br0" timeOffset="50365.535">27636 8842 494 0,'0'0'171'0,"0"0"-53"15,0 0 2-15,0 0-45 16,0 0-41-16,0 0-18 16,0 0-13-16,0 4-3 0,7 5-17 15,5 8-91-15,4 8-30 16,2 8-236-16</inkml:trace>
  <inkml:trace contextRef="#ctx0" brushRef="#br0" timeOffset="50559.715">28014 9143 472 0,'0'0'214'15,"0"0"-94"-15,0 0-14 16,0 0-39-16,0 0-28 16,0 0-20-16,36-3-16 15,-36 7-3-15,0 1-14 0,-9-2-211 16</inkml:trace>
  <inkml:trace contextRef="#ctx0" brushRef="#br0" timeOffset="51820.6">23100 10086 50 0,'0'0'130'0,"0"0"14"16,0 0 13-16,0 0-28 16,0 0-21-16,0 0-12 15,0 0-2-15,0-35-25 16,0 35-18-16,1 0-5 16,1 0-7-16,-2 0-9 15,1 0-9-15,-1 0-9 16,0 0-12-16,0 0-1 15,0 0-4-15,3 9 0 16,0 10 5-16,2 5 1 16,0 3 0-16,-3 0 0 15,-1-1-1-15,-1 1 0 16,0 0 1-16,0 1 0 0,0-2-1 16,0-7 1-16,0-5-1 15,0-7 0-15,0 0 0 16,0-2 2-16,0-1-2 15,2 2 0-15,4 2 0 16,3 3-4-16,4 1-4 16,1 0-8-16,-1-2-18 15,-7-2-16-15,-1-3-68 16,-5-2-85-16,0-3-267 16</inkml:trace>
  <inkml:trace contextRef="#ctx0" brushRef="#br0" timeOffset="52196.916">23122 10079 252 0,'0'0'175'15,"0"0"-123"-15,0 0 54 16,0 0-4-16,0 0-47 16,0 0-13-16,21-51-25 15,-6 44-13-15,6 2-3 16,4-2 2-16,5 5-3 0,3 2-3 16,4 0-2-16,-3 7 0 15,-5 7 3-15,-8 5-4 16,-8 1-3-16,-8 0-8 15,-5 2 12-15,-2 1 2 16,-19-1-1-16,-7 0 3 16,-8-8 1-16,-3-1 7 15,2-6-1-15,5-7-6 16,10 0-29-16,12-4-130 16</inkml:trace>
  <inkml:trace contextRef="#ctx0" brushRef="#br0" timeOffset="52864.171">23696 9893 48 0,'0'0'96'0,"0"0"-18"16,0 0-15-16,0 0-22 0,0 0-18 16,0 0-15-16,0 0 4 15,0 0 33-15,0 0 44 16,0 0-11-16,0 0-17 16,0 0-4-16,0 0-3 15,-4 0-16-15,-3 0-17 16,-4 1-8-16,-5 15-1 15,-1 5 8-15,-4 10-6 16,1 7-6-16,1 5-4 16,0 7-1-16,6-1-1 15,1-1 0-15,7-6 0 16,5-6 0-16,0-5 1 0,15-6-3 16,8-9 1-16,5-3-1 15,9-9-47-15,3-4-103 16,-1 0-465-16</inkml:trace>
  <inkml:trace contextRef="#ctx0" brushRef="#br0" timeOffset="53201.998">24000 10168 476 0,'0'0'141'16,"0"0"-94"-16,0 0 60 16,0 0-42-16,0 0-49 15,0 0 2-15,0-24 20 16,13 19-22-16,12-2-16 15,12-2 1-15,9 1-1 16,4 2 0-16,-3 0-3 16,-8 2-40-16,-9 1 10 15,-12 3 23-15,-12-1-8 16,-6 1-35-16,-3-2-71 16,-16 1-104-16</inkml:trace>
  <inkml:trace contextRef="#ctx0" brushRef="#br0" timeOffset="53507.248">24090 10037 388 0,'0'0'174'0,"0"0"-74"15,0 0 15 1,0 0-35-16,0 0-22 0,0 0-15 16,0-11-23-16,0 11-20 15,-10 5-6-15,-1 14 1 16,-5 7 5-16,4 8 0 16,3 2 0-16,7 0 2 15,2 0-2-15,0-6-6 16,9-6-9-16,4-2-12 15,1-5-28-15,-6-6-167 16</inkml:trace>
  <inkml:trace contextRef="#ctx0" brushRef="#br0" timeOffset="54490.41">24609 9835 170 0,'0'0'132'0,"0"0"-96"0,0 0 3 15,0 0 57 1,0 0 18-16,0 0-44 0,-10 0-28 16,10 0-10-16,0 0 10 15,0 0 21-15,0 0-15 16,0 0-7-16,0 0-8 16,0 0-2-16,0 0 0 15,0 0 3-15,0 0-9 16,0 0-8-16,0 0-8 15,0 0 2-15,0 0-5 16,0 0-1-16,0 0-3 16,0 0-4-16,0 0-3 15,0 0-3-15,0 0 3 16,0 0 5-16,0 0 2 0,0 4 0 16,1-1-2-16,3 2 0 15,-2-1-1-15,-2 4-9 16,0 8 10-16,0 6 1 15,0 8 0-15,0 8 0 16,-6 3 1-16,6 3 4 16,0-2 2-16,0-5 1 15,0-6-6-15,2-5-1 16,5-5 0-16,1-6 0 16,-2 0-1-16,1-3 1 15,3-3 1-15,-2 1-3 16,1-6-99-16,-3-1-347 15</inkml:trace>
  <inkml:trace contextRef="#ctx0" brushRef="#br0" timeOffset="55299.15">25049 9930 142 0,'0'0'116'0,"0"0"-11"16,0 0 80-16,0 0-83 16,0 0-30-16,0 0-17 15,0-30 12-15,0 27-19 16,0 0 3-16,0 2 4 16,0 1 0-16,0 0-34 15,0 0-21-15,0 0-1 16,0 0-11-16,0 4-8 15,0 10 16-15,0 3 4 0,3 5 3 16,6 1 1-16,-1 3 2 16,-1 1-2-16,-2 1-3 15,-4-3 0-15,-1-1 1 16,0-4 6-16,0-3-1 16,0-3-2-16,0-3-2 15,0-2-1-15,0-2 0 16,0-2 0-16,0-1 0 15,0-1-1-15,0-3-1 16,0 0 3-16,0 0-1 16,0 0 5-16,0 0 4 15,0 0 3-15,0-5 12 16,6-7-21-16,3-4 3 0,3-2-6 16,3-2 0-16,3-1-1 15,0 4 1-15,-5 1-2 16,0 5-2-16,-5 7-4 15,-4 2 6-15,3 2-2 16,3 0-4-16,2 0 6 16,5 11 0-16,-1 2-1 15,0 5-3-15,-1 2 1 16,0 2 3-16,0 0 0 16,-1 0 0-16,-4-2 0 15,-4 0-3-15,-6 0-7 16,0-3 6-16,0-3 3 15,-2-2 1-15,-6-2-3 0,1 0 3 16,-2-1 2-16,3-2-2 16,2-1-49-16,1-6-103 15,3 0-362-15</inkml:trace>
  <inkml:trace contextRef="#ctx0" brushRef="#br0" timeOffset="55984.099">25595 10154 160 0,'0'0'266'0,"0"0"-233"0,0 0-32 16,0 0 11-16,0 0 93 15,0 0 20-15,-3-15-13 16,3 8-53-16,0 1-20 16,3-2-12-16,3 3-4 15,3 1 1-15,2 2-17 16,5 1-6-16,3 1 2 15,7 0 2-15,-1 0-3 16,0 6-2-16,-4 5-2 16,-1 1 2-16,-7 2-5 15,-4-4 4-15,-6-3-4 16,-3 1-6-16,0-1 11 0,0 2 1 16,-16 0 1-16,-7 2 7 15,-2-2 7-15,1 3-10 16,2-2-6-16,7 3 0 15,4-2-1-15,5 2-2 16,5-4 3-16,1-2-3 16,0 1 0-16,4 0 0 15,20-2 3-15,9-1 6 16,6-4 1-16,5-1-7 16,-3 0-19-16,-5-11-5 15,-2-8 1-15,-9-5-68 16,-5-8-358-16</inkml:trace>
  <inkml:trace contextRef="#ctx0" brushRef="#br0" timeOffset="56382.251">26218 9992 101 0,'0'0'132'0,"0"0"-14"16,65 85 42-16,-49-44-76 16,-1 0-48-16,-4 1 18 15,-4 1-7-15,0-2-12 16,-2-4-14-16,-2-4 1 16,1-8-10-16,-1-2-7 15,-3-7-2-15,0-2 1 16,0-5-4-16,-7-1-67 0,-9-2-63 15,-1 2-94 1</inkml:trace>
  <inkml:trace contextRef="#ctx0" brushRef="#br0" timeOffset="58867.192">26872 10165 293 0,'0'0'223'15,"0"0"-124"-15,0 0 44 16,0 0-39-16,0 0-31 15,0 0 4-15,0 0-19 16,0-33-15-16,0 33-19 16,0 0-24-16,10 0-12 15,14 0 12-15,15 10 9 16,9 0-6-16,-1 0 2 16,-11-3-5-16,-15-2 0 15,-13-3 0-15,-8-2-54 16,0 0-143-16,-27 0-303 0</inkml:trace>
  <inkml:trace contextRef="#ctx0" brushRef="#br0" timeOffset="59057.267">26773 10256 551 0,'0'0'118'0,"0"0"-14"16,0 0-35-16,81-27-50 16,-36 20-17-16,15 7-2 15,7 0-66-15,2 0-240 16</inkml:trace>
  <inkml:trace contextRef="#ctx0" brushRef="#br0" timeOffset="60397.508">27564 10024 285 0,'0'0'100'15,"0"0"-24"-15,0 0 26 16,0 0-35-16,0 0-16 16,0 0-1-16,-37-8 22 15,37 8 5-15,0 0-21 16,0 0-22-16,0-2 13 16,0 2 6-16,0-3-22 15,0-1-10-15,0 0-18 16,3 0 3-16,1-1-4 15,2 0-2-15,4 1 0 0,3 0-3 16,4 1 3-16,4 3 2 16,8 0-2-16,2 0 0 15,0 11 0-15,-4 0 0 16,-8 3-1-16,-8-2-2 16,-6-1-3-16,-5 3-2 15,0 3 5-15,-17-1 1 16,-11-1 2-16,-5-2 0 15,1-5-3-15,4-3-1 16,6-3 3-16,7 0 1 16,5-1 5-16,5-1-5 15,5 2-5-15,0-2-7 0,0 3-4 16,6 4-4 0,16 0 1-16,11 6 14 0,3 1 5 15,-3-5 1-15,-6 1-1 16,-11 0-1-16,-8-2-3 15,-5 3-9-15,-3 4-13 16,0-1 14-16,-10 3 5 16,-13-2 7-16,-4-3-3 15,-4-2 7-15,-4-9-4 16,-1-1 2-16,2 0 1 16,1-3-3-16,6-5 7 15,5 2-5-15,7 0-1 16,8-1 3-16,4 0 1 0,3 1-5 15,0-2-5 1,13-1-122-16,17-3-438 0</inkml:trace>
  <inkml:trace contextRef="#ctx0" brushRef="#br0" timeOffset="60867.936">28446 10156 247 0,'0'0'185'16,"0"0"-69"-16,0 0-46 15,0 0-17-15,0 0 8 16,0 0-15-16,1-4-29 16,-1 4-14-16,0 0-3 15,0 0 4-15,0 0 5 16,0 0 4-16,0 0-4 16,-9 0 3-16,-4 0-5 15,-2 0 2-15,-6 10-2 16,-3 4-2-16,-2 5 3 15,-3 7-7-15,-3-1 9 16,4 1-2-16,3-1 2 16,2-3 5-16,7-5-2 0,1-1-6 15,5-5-1-15,2-5-4 16,4 1 3-16,1-3-3 16,-5-4 4-16,1 0-6 15,-5 0-18-15,3-4-102 16,3-12-79-16,4-4-87 15</inkml:trace>
  <inkml:trace contextRef="#ctx0" brushRef="#br0" timeOffset="61107.831">28134 10130 85 0,'0'0'238'16,"0"0"-118"-16,0 0-8 16,0 0-31-16,0 0-39 15,0 0-11-15,10 0-9 16,-5 0-11-16,2 0-7 16,1 7-4-16,4 13-5 15,1 5 4-15,-1 6 1 16,4 7-164-16</inkml:trace>
  <inkml:trace contextRef="#ctx0" brushRef="#br0" timeOffset="61311.806">28517 10707 282 0,'0'0'51'0,"0"0"48"16,0 0-6-16,0 0 24 15,0 0-63-15,0 0-54 16,0-8-263-16</inkml:trace>
  <inkml:trace contextRef="#ctx0" brushRef="#br0" timeOffset="72071.023">16547 12421 487 0,'0'0'239'0,"0"0"-162"15,0 0-10-15,0 0 34 16,0 0-24-16,0 0-30 15,0 0-26-15,0-24-18 16,0 24-3-16,0 0-1 16,0 0 1-16,0 0-4 15,0 17-4-15,0 12 7 16,-7 13 1-16,-10 11 0 16,-4 10 1-16,-6 7-2 15,4-5 2-15,3-4-1 16,10-4 0-16,7-11 0 0,3-7 0 15,0-6 0-15,0-12 0 16,0-11 0-16,4-4-1 16,-1-6 0-16,-1 0 1 15,-1 0 9-15,2-2 23 16,2-16-2-16,2-10-17 16,-2-8-4-16,-2-8-2 15,-3-3-6-15,0-7 0 16,0-4-1-16,-6-5 0 15,-4 2 0-15,3 10 2 0,4 9-2 16,3 15 1 0,0 11-1-16,0 9 0 15,0 2-2-15,0 3-3 16,0 2 1-16,0 0 2 0,0 0 1 16,2 0-3-16,2 5 0 15,5 4 4-15,3 4 0 16,7 6 0-16,10 5 0 15,8 6 1-15,7 8-1 16,5 3 0-16,-6 3-2 16,-4 0-6-16,-10-6-23 15,-9-4-33-15,-2-7-84 16,-6-8-101-16,0-11-342 16</inkml:trace>
  <inkml:trace contextRef="#ctx0" brushRef="#br0" timeOffset="72513.244">17172 12446 298 0,'0'0'66'0,"0"0"-60"16,0 0 32-16,0 0 6 16,0 0-10-16,0 0 14 15,20 89 7-15,-45-41 19 16,-10-1-21-16,-5-3-12 15,-5-6-9-15,0-9-3 16,6-7-11-16,8-5-2 16,9-8-4-16,10-6 1 15,8-1-2-15,4-2 2 0,0 0-1 16,4-3-3-16,24-17-9 16,15-10-17-16,14-6-38 15,3-3 35-15,-8-1 17 16,-12 2 3-16,-10 3 1 15,-8 8 0-15,-10 9 1 16,-4 10 3-16,-8 8 27 16,0 0-22-16,0 25-10 15,-15 18 0-15,-8 15 6 16,0 10 29-16,1 1-19 16,3-2-10-16,5-3-1 15,6-4-5-15,6-11-13 0,2-11-78 16,4-11 30-16,13-11 26 15,-2-5-86-15,-3-7-113 16</inkml:trace>
  <inkml:trace contextRef="#ctx0" brushRef="#br0" timeOffset="73188.156">17567 12590 580 0,'0'0'87'0,"0"0"-33"16,0 0 11-16,0 0-56 16,0 0-9-16,0 0 0 15,22 95 16-15,-18-47 2 16,-4 1-7-16,0-3-1 15,-3-5-3-15,-9-5-3 16,1-2 1-16,0-8 6 16,2-4-7-16,1-6-2 15,5-5 3-15,1-3-3 16,1-4 1-16,1-1 1 16,0-3-3-16,0 0 1 15,0 0 3-15,0 0 6 0,0 0 6 16,1-9 41-1,7-11-32-15,1-11-1 0,-1-5-6 16,2-6-10-16,-1-4-4 16,2 1-1-16,0 0-1 15,-2 6-1-15,0 5 2 16,1 6-2-16,-2 4 3 16,1 7-4-16,0 4 0 15,-2 1-1-15,-1 3 2 16,-1 1 2-16,-2 3-3 15,-2 3-1-15,-1 2-1 16,2 0 0-16,1 0-4 16,3 3 1-16,3 18-2 15,1 11 1-15,0 7 2 0,-4 2 3 16,-3-2-1-16,2-3 1 16,0-3 0-16,6-2 1 15,4 4-1-15,6-4 0 16,0 1 2-16,-1-4-1 15,-4-6-1-15,-7-2 0 16,-5-3-1-16,-4-1-1 16,0-1-9-16,0-3-27 15,-9-3-66-15,-8-3-49 16,-6-6-117-16</inkml:trace>
  <inkml:trace contextRef="#ctx0" brushRef="#br0" timeOffset="73359.428">17485 12964 469 0,'0'0'106'0,"0"0"-56"16,0 0-4-16,0 0-17 16,0 0-19-16,88-34-6 15,-28 26-4-15,10-6-4 16,3-3-171-16</inkml:trace>
  <inkml:trace contextRef="#ctx0" brushRef="#br0" timeOffset="73960.716">18251 12621 586 0,'0'0'46'15,"0"0"24"-15,0 0 34 16,0 0-36-16,0 0-25 16,0 0-32-16,-6-6-11 15,6 11-3-15,0 14-9 16,0 10 12-16,0 12 0 16,0 1 2-16,0-1-2 15,0 1 1-15,-8-1-1 0,-2-5 1 16,2-2-1-16,2-6 2 15,3-6-2-15,3-8 1 16,0-3 0-16,0-5 0 16,0-3 3-16,0 1-4 15,0-4-7-15,3 0-16 16,-1 0-59-16,-1 0-1 16,-1 0 39-16,0-7-23 15,3-7-95-15,0-8 150 16,0-3 12-16,0-6 73 15,-3-3-22-15,0-2 8 16,-1-3-9-16,-11-3-19 16,-7-5 12-16,2-4-9 15,2 0-10-15,11-2-13 0,4 7 12 16,17 9-7-16,19 11-16 16,8 14 0-16,8 12-2 15,-2 1 0-15,-3 27 2 16,-7 9-2-16,-9 4 0 15,-10 1 2-15,-6 0-7 16,-12-3 5-16,-3 0 2 16,-3-2 0-16,-21-4-1 15,-12-7 0-15,-10-4 1 16,-8-8 2-16,-7-8-2 16,1-6-14-16,7 0-447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09:36.973"/>
    </inkml:context>
    <inkml:brush xml:id="br0">
      <inkml:brushProperty name="width" value="0.05292" units="cm"/>
      <inkml:brushProperty name="height" value="0.05292" units="cm"/>
      <inkml:brushProperty name="color" value="#FF0000"/>
    </inkml:brush>
  </inkml:definitions>
  <inkml:trace contextRef="#ctx0" brushRef="#br0">19978 6249 37 0,'0'0'386'0,"0"0"-274"0,0 0 3 16,0 0-18-16,0 0-17 16,0 0-4-16,0 0-11 15,18-32-19-15,-17 30-7 16,1-1 6-16,-1 1-7 16,1 0-7-16,-2 2-3 15,1 0-11-15,-1 0-4 16,0 0-5-16,0 0 2 15,0 0-6-15,0 0 2 16,0 0 0-16,0 0-4 16,0 0-2-16,0 0-1 0,0 0-3 15,0 0-6 1,0 14-4-16,0 13-1 0,0 9 15 16,-3 6 13-1,2 3-9-15,1 2-1 0,0-4-1 16,0 1-1-16,0-3-1 15,3-1 0-15,4-3 2 16,-2-3-1-16,-1-4 0 16,2-5 0-16,-5-9-1 15,1-3 0-15,-1-5-3 16,-1-4 1-16,0-1-2 16,2-3 4-16,-1 2-10 0,3-2-52 15,0 0-120 1,-1-12-201-16</inkml:trace>
  <inkml:trace contextRef="#ctx0" brushRef="#br0" timeOffset="450.201">20014 6246 212 0,'0'0'132'0,"0"0"-67"0,0 0 79 16,-44-80-61-16,40 68-26 16,2 3 7-16,2 1-29 15,0 0-16-15,0 2-4 16,0-4 20-16,9 4 16 15,14 0-35-15,8 4-4 16,11 2-10-16,5 0-2 16,0 2 4-16,-4 10-4 15,-6 4 0-15,-7 1-1 16,-9 3-1-16,-9 2-6 16,-8 2-2-16,-4 2-3 15,-3 4 4-15,-22 1 8 16,-9 0 1-16,-8-1 5 15,-6-6 9-15,5-2-9 0,1-3-1 16,10-7-2-16,9 0-2 16,10-2-16-16,7-2-105 15,6 0-68-15,0 0-136 16</inkml:trace>
  <inkml:trace contextRef="#ctx0" brushRef="#br0" timeOffset="913.918">20237 6474 250 0,'0'0'195'16,"0"0"-98"-16,0 0 0 15,0 0-29-15,0 0-25 16,0 0-18-16,41-22-11 16,-24 22-12-16,3 12 2 15,2 10-3-15,-1 3 6 16,-6 5-1-16,-2-1-1 16,-4 0 1-16,-3-4 0 15,-1-1 2-15,-2-7 1 16,-1-5-7-16,-1-1 3 0,-1-3-2 15,0-2-3-15,3-4-3 16,-2-1 3-16,1-1 5 16,-1 0 2-16,5 0 5 15,2-9 63-15,2-8-54 16,2-4-6-16,-1-1 7 16,-5 0-12-16,1-2-7 15,-6 7-2-15,-1 2 2 16,0 4-2-16,0 3 2 15,3 1-3-15,5 3-53 16,10-4-419-16</inkml:trace>
  <inkml:trace contextRef="#ctx0" brushRef="#br0" timeOffset="1419.274">20846 6612 371 0,'0'0'112'0,"0"0"4"16,0 0-3-16,0 0-22 15,0 0-42-15,0 0-13 0,40-52-24 16,-35 46-5-16,1 1-4 16,2 1 0-16,0-2 5 15,0-1 2-15,-2 0 1 16,1-1 11-16,-4 0-2 16,-2-1 4-16,-1 2-10 15,0 2-14-15,0 0-4 16,-1 1-5-16,-9 1-3 15,-4 3 12-15,-5 0 7 16,-1 7-7-16,-2 8-2 16,1 4-9-16,4 3 2 15,1-1 0-15,6 1 7 16,2 0 0-16,3-2-6 0,5-1-1 16,0-2 0-16,8 0 5 15,12-3 4-15,2-2 0 16,3-2 11-16,2-3-11 15,1-4-73-15,4-2-28 16,8-1-71-16,5 0-190 16</inkml:trace>
  <inkml:trace contextRef="#ctx0" brushRef="#br0" timeOffset="2426.347">21380 6512 70 0,'0'0'238'16,"0"0"-112"-16,0 0-2 15,0 0-29-15,0 0-29 16,0 0 0-16,0-24-20 16,-1 20 3-16,-2 1 1 15,1-2 2-15,-1 4-6 16,0 1-30-16,0 0-14 15,-6 0 0-15,-7 0-2 16,-4 9 7-16,2 2-6 16,1 0-1-16,1 3-3 15,2-2-2-15,0 2 5 0,1 3 0 16,2-1-1-16,2 3-6 16,2 1 5-16,6-3-3 15,1-2-10-15,0 0 15 16,7-4-4-16,9-3 2 15,7-4 2-15,2-2 10 16,2-2 3-16,3 0-6 16,2-14 2-16,0-10-3 15,-1-7-5-15,-4-3 0 16,-9-7 1-16,-2-2-2 16,-7-1 1-16,-3-1-2 15,-3-2 6-15,0-1-3 16,1 0 3-16,0 9 0 15,-3 12 5-15,-1 18-2 0,0 8 2 16,0 1 9 0,0 0-19-16,0 0-18 0,0 0 4 15,0 8 14-15,-3 5-4 16,-4 0 4-16,-1 0 0 16,2-1 4-16,2-3-1 15,-1 2-3-15,2 0 1 16,3 0-2-16,0 3 0 15,0 3 1-15,0 3-4 16,0 3 4-16,0 6 3 16,5 2-1-16,-2 1-1 0,0 2 0 15,-3 1-1 1,0-3 0-16,0 0 0 0,0-6 2 16,0-2-2-16,7-4 0 15,5-6-4-15,0-5-11 16,7-3 5-16,6-6 8 15,7 0 4-15,7 0 6 16,0-17-7-16,-2-4-1 16,-2-6-2-16,-6-4 2 15,0-2 0-15,-7 2-3 16,-8 6 3-16,-6 7 0 16,-6 5-4-16,-2 6-6 0,0 3-7 15,-10-1 5 1,-1 2 12-16,3 3 3 0,-1 0 4 15,5 0-7-15,1 0-1 16,0 2-9-16,2 8-8 16,1 2 11-16,0 1-2 15,0 3 9-15,0 1 5 16,1 1-5-16,4 0 10 16,0-1-7-16,0 0-1 15,-2-2-2-15,1-3 0 16,2 0 0-16,2-2-8 15,4-5 6-15,-2-4-7 16,5-1 3-16,0-5-122 16,1-20-112-16</inkml:trace>
  <inkml:trace contextRef="#ctx0" brushRef="#br0" timeOffset="2612.341">21768 6350 51 0,'0'0'591'15,"0"0"-522"-15,0 0 22 16,0 0-38-16,0 0-44 16,0 0-9-16,0-3-86 15,-5 3-191-15</inkml:trace>
  <inkml:trace contextRef="#ctx0" brushRef="#br0" timeOffset="3067.34">22353 6394 280 0,'0'0'108'0,"0"0"20"16,0 0-52-16,0 0-45 16,0 0 6-16,0 0-19 15,-45-22-9-15,28 22 41 16,4 0 58-16,-3 0-35 15,2 0-34-15,-1 3-15 16,2 1-7-16,1 1 2 16,-3 0-9-16,3 2-8 15,-3 3-1-15,0 4-1 16,-1 5-3-16,4 3-9 16,0 6 12-16,6 5-18 15,4 5 14-15,2 1 2 16,0 0-8-16,12-6-1 0,5-5-2 15,3-7 10-15,2-9 2 16,3-4 0-16,6-8-3 16,9 0-8-16,4-8-141 15,6-19-141-15</inkml:trace>
  <inkml:trace contextRef="#ctx0" brushRef="#br0" timeOffset="3662.34">22601 6220 366 0,'0'0'119'0,"0"0"-7"16,0 0-5-16,0 0-14 15,0 0-22-15,0 0-39 0,6-20-14 16,-6 20-7-16,0 0-8 16,0 0 4-16,0 0 3 15,0-1-6-15,0 0 7 16,0 1 0-16,0-2 1 15,0 2-12-15,0 0-2 16,0 16-6-16,0 10 0 16,-6 11 8-16,-2 5 5 15,-1 4 3-15,-2 0-6 16,2-3 1-16,2-7-3 16,4-7 5-16,0-4-5 15,1-8 1-15,2-6-1 16,-1-6 1-16,1-1 0 15,0-2-1-15,0-2 1 0,0 0-1 16,0 0 0-16,0 0 5 16,0 0-2-16,0 0 2 15,3-6 3-15,4-5 2 16,4-2-10-16,2 1-5 16,-1 1 5-16,4-2 3 15,3 1-3-15,4 4-10 16,7 5 3-16,6 3 2 15,7 0 5-15,7 17 0 16,0 5 1-16,-4 0 0 16,-10-2-1-16,-12-3-2 15,-14 0-3-15,-4-5-1 16,-6 3 1-16,0-3 5 0,0-2 0 16,0-1 9-16,0-3-9 15,-4-3 1-15,-1-1 0 16,-4-2 6-16,-2 0 3 15,-6 0-10-15,-5-5-141 16,1-12-245-16</inkml:trace>
  <inkml:trace contextRef="#ctx0" brushRef="#br0" timeOffset="3848.342">22652 6182 424 0,'0'0'5'0,"0"0"14"16,0 0-12-16,0 0-7 16,90 53-128-16</inkml:trace>
  <inkml:trace contextRef="#ctx0" brushRef="#br0" timeOffset="4949.34">23179 6432 565 0,'0'0'49'0,"0"0"77"15,0 0-47-15,0 0-17 16,0 0-24-16,0 0-38 16,0-7-1-16,0 7-6 15,0 0 2-15,0 12-2 16,0 4 7-16,0 2 1 16,-4 0 6-16,2-2 2 15,-1-1 0-15,1-3 1 16,1 1-4-16,-1-2 0 15,2-2 0-15,-1 0-1 0,1-1 1 16,-2 0-1-16,1 3 0 16,1 3-2-16,0 2-3 15,0-2 2-15,0-3-1 16,0-4-2-16,0-5 2 16,0-2-1-16,0 0 11 15,0 0 8-15,1-8 46 16,7-14-21-16,4-9-35 15,1 0 1-15,6-1-10 16,0 0 0-16,1 4-4 16,3 4 4-16,-5 6 0 15,-2 7-6-15,-2 8 6 0,-3 3 0 16,0 3 0-16,-2 18-7 16,1 8-2-16,-4 5 9 15,-1 3 6-15,-1-2-6 16,2-2 2-16,4-7 0 15,1-4-2-15,5-5-3 16,5-4-19-16,12-9-69 16,10-4-55-16,4 0 33 15,-3-12-14-15,-6-10-5 16,-12-7 89-16,-2 0 43 16,-7-5 22-16,2 0 22 0,5-2 22 15,6 3-41 1,3 8-25-16,-7 5 4 0,-6 11 11 15,-11 6 26-15,-9 1 43 16,0-3-10-16,0 1-46 16,-7-2-10-16,-10-1 4 15,-5-1-20-15,-4 1 4 16,3 0-3-16,3 4 1 16,4 3 23-16,7 0-18 15,0 0-9-15,-2 3-3 16,4 9 3-16,-1 6 0 15,4 2 0-15,1 5 4 16,3 4 7-16,0 0-10 16,0-3 7-16,0-3-8 15,1-7-2-15,8-6 0 0,0-4 2 16,5-6 0-16,1 0 6 16,7-3 19-16,3-14-14 15,0-5-8-15,-2-2-1 16,-2 2-4-16,-3 4 4 15,0 5-1-15,-5 5-1 16,-4 6-1-16,-4 2-9 16,-5 0 3-16,0 0-7 15,0 10-4-15,0 11 18 16,0 1 5-16,-6 5 20 16,-1 1 8-16,-1 2-17 15,2-2-5-15,0 3-9 16,3 2-1-16,3 6-1 15,0 6 1-15,0 11-1 0,16 5-6 16,10-2-14 0,0-4-40-16,-3-14-33 0,-14-9-31 15,-9-14-39-15,-12-11-302 16</inkml:trace>
  <inkml:trace contextRef="#ctx0" brushRef="#br0" timeOffset="5859.643">25004 6031 485 0,'0'0'126'15,"0"0"-22"-15,0 0 1 16,0 0-15-16,0 0-30 15,0 0-33-15,0 0-27 0,-1 5-8 16,-12 9 6-16,-4 6 2 16,-8 9 7-16,-1 4-4 15,3 4-3-15,4 2 0 16,6 5-5-16,6-1 5 16,4 0 4-16,3-2 5 15,0 0-1-15,6 0 9 16,4-2 3-16,-1-2-12 15,-4-3-2-15,-4-4-2 16,-1-3-4-16,0-3 6 0,0-5-6 16,0-3-2-16,-1-4 0 15,-4-1 2-15,2-5-36 16,0-2-37-16,-1-4-42 16,-5 0-96-16,-10-5-361 15</inkml:trace>
  <inkml:trace contextRef="#ctx0" brushRef="#br0" timeOffset="6082.467">24520 6464 244 0,'0'0'264'16,"0"0"-198"-16,116-24 22 0,-61 17-33 15,12-3-19-15,0 0-1 16,-1-4 2-16,-3 0-1 16,-5-1-24-16,-9 2-12 15,-9 3-20-15,-13 4-93 16,-12 3-168-16</inkml:trace>
  <inkml:trace contextRef="#ctx0" brushRef="#br0" timeOffset="6570.208">25192 6334 136 0,'0'0'274'0,"0"0"-146"0,0 0-2 16,0 0-53-16,0 0-48 15,0 0-25-15,0-3-10 16,0 13 10-16,0 2 4 15,0 2 1-15,0 5 1 16,0 1-1-16,0-1 1 16,0 3-3-16,0-2 2 15,0-1-3-15,0-5-2 16,9-1-3-16,9-1-5 16,0-5 8-16,3-3 28 15,1-4 10-15,1 0 0 16,-2 0-8-16,0-8 4 15,-1-7-2-15,-2-2-7 0,-1 0-11 16,-5 4-5-16,-5 0-4 16,-1 2 2-16,-3 5-7 15,-3 2 1-15,0 4 5 16,0 0-6-16,0 0-2 16,0 0-15-16,4 4-12 15,3 13 28-15,2 2-1 16,2 7 2-16,0 1-6 15,-1 1 6-15,2-2 5 16,0-1-2-16,0-8-3 16,-3-2-8-16,0-8-109 15,0-7 5-15,6 0-128 0</inkml:trace>
  <inkml:trace contextRef="#ctx0" brushRef="#br0" timeOffset="6894.142">25777 6171 301 0,'0'0'120'16,"0"0"8"-16,0 0 8 16,0 0-53-16,0 0-13 15,0 0-14-15,-43-25-30 16,43 25-13-16,0 0 0 0,0 3-13 15,3 19 0-15,10 12 17 16,7 10 41-16,-4-2-11 16,0-3-22-16,-5-5-12 15,-1-2 1-15,-2 0-4 16,-4-6-3-16,4-1-2 16,-4-1-3-16,2-7-1 15,2 0 1-15,-2-3-2 16,1 0 0-16,-1-1-102 15,-6-4-231-15</inkml:trace>
  <inkml:trace contextRef="#ctx0" brushRef="#br0" timeOffset="7065.775">25834 6513 452 0,'0'0'122'16,"85"-15"-23"-16,-46 5-82 16,-3-4-17-16,-5-1-65 15,-7-5-196-15</inkml:trace>
  <inkml:trace contextRef="#ctx0" brushRef="#br0" timeOffset="7688.719">26038 6381 163 0,'0'0'196'0,"0"0"-24"16,0 0-59-16,0 0-36 15,0 0-18-15,0 0-3 16,34-11 6-16,-34 11-13 16,0 0-16-16,0 0-17 15,0 0-7-15,0 0-9 16,0 0-11-16,0 0 10 15,-1 0 1-15,-1 16-1 16,2 9 1-16,0 6 0 0,0 2 1 16,0-2-1-1,0-5 0-15,2-7 2 16,4-5-2-16,-1-5 1 0,-1-5 5 16,-2-3-4-16,2-1 8 15,-1 0 8-15,3 0 15 16,4-1 1-16,5-12-5 15,0-1-24-15,3 0-1 16,0 3-2-16,3 0-2 16,-2 7 0-16,-5 2-2 15,-4 2-2-15,-6 0 2 16,-2 0-3-16,-2 0-2 16,0 0-6-16,0 0 2 15,0 6 4-15,0 7 7 16,0 4 9-16,6-1-6 0,6 2-1 15,9 2-2-15,6 0 3 16,7-1-3-16,3-1 9 16,2-4-9-16,1-2 2 15,-2-7-2-15,-6-5-18 16,-5 0-4-16,-6-11 15 16,-10-17 5-16,-5-9 2 15,-6-6-1-15,0-3-7 16,0 2 8-16,-11 3-8 15,-2 10 4-15,-1 10 4 16,1 8 0-16,-1 11 0 16,1 2-85-16,1 4-131 0,8 9-282 15</inkml:trace>
  <inkml:trace contextRef="#ctx0" brushRef="#br0" timeOffset="8160.148">26660 6428 317 0,'0'0'139'0,"0"0"-13"16,0 0-16-1,0 0-47-15,0 0-2 0,0 0-24 16,42-32-27-16,-33 32-10 16,4 6 0-16,7 14 0 15,3 7 3-15,1 7 11 16,-6 0-3-16,-3 0-9 16,-4-6-1-16,-4-3 3 15,2-5-4-15,-3-3 0 16,-2-4 2-16,-1-4-1 15,-1-5 0-15,-2-4-1 16,0 0 7-16,0 0 4 16,0-2 26-16,0-10 54 15,0-6-89-15,0 0 6 0,0 0 5 16,0 3-10-16,8 1 3 16,5-2-4-16,5 4 0 15,10-1-1-15,7 4-1 16,1 2-17-16,-3 5-90 15,-6 2-33-15,-10-2-66 16,-7-2-203-16</inkml:trace>
  <inkml:trace contextRef="#ctx0" brushRef="#br0" timeOffset="8497.686">27118 6467 192 0,'0'0'205'0,"0"0"-37"16,0 0-36-16,0 0-50 0,0 0-26 15,0 0-11-15,21-11-6 16,-21 11-16-16,0 0-2 16,0-2-3-16,0 2-4 15,0 0-6-15,0-1 1 16,0 1-9-16,0 0-9 16,0 0 2-16,-5 0 0 15,-2 0-19-15,-6 9 9 16,-1 5 12-16,1 5-14 15,4-1 2-15,6 3-10 16,3 1 1-16,0 0 21 16,0 4 4-16,0-4 1 15,13 0-1-15,2-5 1 0,2 0 3 16,0-6-1-16,-3-5-1 16,2-3 0-16,-2-3 6 15,1-7-7-15,-2-21-133 16</inkml:trace>
  <inkml:trace contextRef="#ctx0" brushRef="#br0" timeOffset="9588.371">28099 6539 317 0,'0'0'189'0,"0"0"-87"16,0 0-18-16,0 0-12 16,0 0-8-16,84-46-18 15,-66 36-7-15,-4-3 7 16,-1 2-20-16,-6 2-1 15,-2 4-10-15,-5 2-6 0,0 3-9 16,0 0-12-16,-3 0-9 16,-8 0 21-16,-6 0 3 15,-3 0 5-15,-2 0-5 16,2 0-3-16,4 5-1 16,0 2-3-16,2 1-5 15,4 4-3-15,4 0-3 16,4 2-5-16,2 1-2 15,0 2 18-15,13 0 4 16,7 2 5-16,8 0 1 16,7-4 5-16,5 0-9 15,0-8-2-15,-3-3-119 0,-4-4-92 16,-9 0-247-16</inkml:trace>
  <inkml:trace contextRef="#ctx0" brushRef="#br0" timeOffset="9954.875">28493 6445 302 0,'0'0'151'0,"0"0"-63"16,0 0-37-16,0 0 2 16,0 0-6-16,0 0-6 0,2 17-2 15,-2-3-14 1,1 5-5-16,5 1-7 0,3 4-1 15,3-3-7-15,3-2-5 16,1-1 6-16,1-6-3 16,-1-2 1-16,-1-5 1 15,1-5 26-15,0 0 9 16,3-3 19-16,0-14-14 16,-1-2-5-16,1-6-14 15,-3-3-6-15,0-1-10 16,-3-2-7-16,1 1-2 15,-4 5 3-15,-1 7-4 16,0 8-1-16,-5 7-2 16,3 3-26-16,2 0-86 15,5 6 1-15,4 8-27 16,3-1-170-16</inkml:trace>
  <inkml:trace contextRef="#ctx0" brushRef="#br0" timeOffset="10292.882">29057 6445 349 0,'0'0'171'15,"0"0"-20"-15,0 0-41 16,0 0-34-16,0 0-9 16,0 0-25-16,43-17-34 15,-43 17-8-15,0 0-15 0,-7 0 15 16,-5-3 4-1,-4 3 24-15,-2-3-4 0,0 3-19 16,6 0-3-16,3 0-2 16,0 0-6-16,2 10-4 15,2 7-5-15,3 3 1 16,2 3 3-16,0 5 11 16,0-3 0-16,8-3-5 15,5-4-2-15,4-2-6 16,1-5-1-16,1-5 11 15,5-5 0-15,6-1-80 16,3-4-104-16,4-16-457 16</inkml:trace>
  <inkml:trace contextRef="#ctx0" brushRef="#br0" timeOffset="11056.279">29418 6413 448 0,'0'0'101'0,"0"0"-1"16,0 0 39-16,0 0-57 15,0 0-32-15,0 0-29 16,-7-7-21-16,7 7-1 16,0 13-6-16,9 7 7 15,2 5 4-15,-2 3-3 16,0 0 0-16,-4-2-1 0,2-4 0 15,-1 0-2-15,-3-8 2 16,2-1-1-16,-2-6-4 16,-2-5-4-16,2-2-19 15,-1 0 28-15,2-2 13 16,3-15 0-16,1-8-2 16,1-4 18-16,1-4 18 15,2 5-20-15,1 2-18 16,4 5-6-16,-3 9 2 15,4 7-5-15,1 5-13 16,4 8 10-16,2 15 3 16,-1 6-7-16,-5 0 5 15,-7 1-3-15,-1-2 3 16,-3-2 2-16,-2-6-1 0,0-5-4 16,0-6-11-16,-1-5-6 15,5-4-17-15,7 0-35 16,6-4 46-16,6-17-18 15,-1-6 26-15,-1-9 12 16,-3-5-21-16,-2-8 1 16,1-2 27-16,-3-3 1 15,-3-1 2-15,-2 5 65 16,-6 6-60-16,-5 13 13 16,-4 8 27-16,0 12-18 15,0 2 3-15,-4 4-3 16,-7-1-14-16,-5-2-2 15,1 0 1-15,2 5-8 0,5 0 9 16,5 3 8-16,3 0-18 16,0 0-5-16,0 0-18 15,0 17-11-15,5 13 29 16,5 13 0-16,3 8 5 16,-4 2 4-16,-6 1-6 15,-3-4 2-15,0-6-2 16,-6-5 1-16,-1-5-3 15,2-6-1-15,5-3 0 16,0-11-22-16,0-2-67 16,3-7-91-16,9-5-240 15</inkml:trace>
  <inkml:trace contextRef="#ctx0" brushRef="#br0" timeOffset="11210.209">30264 6419 305 0,'0'0'51'16,"0"0"79"-16,0 0-29 15,0 0-66-15,0 0-35 16,0 0-121-16</inkml:trace>
  <inkml:trace contextRef="#ctx0" brushRef="#br0" timeOffset="14510.152">20073 4855 337 0,'0'0'69'0,"0"0"-69"0,0 0-8 16,0 0 8-16,0 0 37 16,0 0 52-16,0 0-51 15,0 0 22-15,-74 58-8 16,53-41-24-16,-6 4 12 15,0 3-9-15,-3 4-9 16,1 3 3-16,-1 2-17 16,4 1-3-16,4 0 2 15,6-2-7-15,11-3-5 16,5-1-2-16,6-2 4 16,22-2 0-16,12-4 3 15,7-6 9-15,3-5 5 0,3-6-6 16,-2-3-8-16,-2 0-32 15,-1-13-56-15,1-10-28 16,-3-4-52-16,-6-2-21 16,-9 2 51-16,-8 5 70 15,-11 8 68-15,-8 3 52 16,-2 3 28-16,-2 0 85 16,0 2-37-16,0 0-25 15,0 1-10-15,0-1-15 16,0 2-13-16,0 2-17 15,0 2-11-15,0 0 2 16,0 0-19-16,0 0-20 16,0 0-11-16,-6 3-11 15,-2 11 22-15,1 6 9 0,-2 0-6 16,3 1-3-16,4 0 0 16,2 0 0-16,0 2-6 15,0-4 6-15,13 1-6 16,6-3-12-16,3-3 8 15,-4-5-2-15,-2-5 9 16,-3-3 3-16,-3-1 2 16,-6 0 2-16,-4-18-4 15,0-6-12-15,-3-7-24 16,-15-3-8-16,-2 4 11 16,-1 2 23-16,3 10-20 15,9 8 27-15,4 8-3 0,5 2 0 16,0 0-204-16</inkml:trace>
  <inkml:trace contextRef="#ctx0" brushRef="#br0" timeOffset="14980.448">20640 5101 156 0,'0'0'293'0,"0"0"-175"16,0 0-15-16,0 0-41 16,0 0-39-16,0 0-23 0,2 11-17 15,-2 8 17 1,-2 3 11-16,-2-2 3 0,2-2-9 16,0-2-1-16,1-5-1 15,1-2-1-15,0-7-1 16,0 1 4-16,0-3-5 15,0 0 2-15,0 0 7 16,0 0-1-16,0 0-1 16,0-2-7-16,5-7 2 15,7-5 0-15,1-5 6 16,2 1-7-16,3 1-1 16,-3 2 0-16,1 1-1 0,-1 1-1 15,1 3 2-15,-2 4-3 16,1 3-3-16,-6 3 0 15,-2 0 5-15,5 9 1 16,0 11 0-16,4 5-2 16,1 4 2-16,2 1 2 15,-2-2-1-15,1-4 0 16,1-4-1-16,2-4-43 16,4-9-71-16,5-4-162 15</inkml:trace>
  <inkml:trace contextRef="#ctx0" brushRef="#br0" timeOffset="15340.127">21329 4992 189 0,'0'0'46'0,"27"-79"95"0,-23 50 17 16,-4 5-39-16,0 7-22 16,0 5-29-16,0 5-24 15,-4 0 14-15,1 6-10 16,2-1-27-16,1 2-21 15,0 0 0-15,0 0-2 16,0 0-5-16,0 0-5 16,0 13 5-16,0 8 7 15,0 8 0-15,0 7 0 16,0 8 7-16,1 4-4 16,2 1-1-16,-3-1 0 15,0-2 0-15,0-7-2 0,0-1 1 16,0-3-1-16,0-2 0 15,3-2 0-15,7-5-6 16,4-1 0-16,4-5 6 16,-1-6 3-16,-1 0-3 15,-7-8-39-15,-8-1-98 16,-1-5-55-16,-4 0-201 16</inkml:trace>
  <inkml:trace contextRef="#ctx0" brushRef="#br0" timeOffset="15655.336">21256 5274 118 0,'0'0'112'16,"0"0"18"-16,0 0 39 16,-16-78-67-16,47 66-70 0,15 1-21 15,13 1-4-15,5 1-3 16,1 0 3-16,5-1 8 16,-4-4 17-16,-3 2 12 15,-8-2-6-15,-15 1-19 16,-12 6 9-16,-13 3-4 15,-13 4 9-15,-2 0-1 16,0 0-32-16,0 0-8 16,-6 10 2-16,-5 13 6 15,-1 7 7-15,2 2-3 16,6-2-4-16,2-3-1 16,2-3-1-16,0-4 2 0,3-6 3 15,2-4-3-15,0-8 7 16,-2-2-7-16,-3 0-42 15,2-12-8-15,-2-15-210 16</inkml:trace>
  <inkml:trace contextRef="#ctx0" brushRef="#br0" timeOffset="15845.131">21677 4796 311 0,'0'0'103'0,"0"0"-57"0,0 0-15 15,0 0-17-15,0 0-8 16,0 0-6-16,80-4-151 16</inkml:trace>
  <inkml:trace contextRef="#ctx0" brushRef="#br0" timeOffset="16490.15">22256 4741 225 0,'0'0'49'0,"0"0"-46"15,0 0 32-15,0 0 25 16,0 0 9-16,0 0 1 16,35-2 18-16,-27 1-15 15,-4-2-20-15,-1 0 2 16,0 3 16-16,-3 0-11 16,2 0-2-16,-2 0-23 15,1 0-35-15,2 7-2 16,6 22-18-16,3 12 20 15,0 7 2-15,0 1 12 16,-5-4-5-16,-1-3-2 16,0-1 0-16,0-8-1 0,0-5-5 15,-1-7 1 1,-1-6 0-16,-2-5 1 0,1-6-3 16,-2-3 5-16,1-1-3 15,-1 0 0-15,1 0 2 16,1 0 1-16,-2 0-1 15,1 0 4-15,0 0 2 16,0-11 0-16,-2-5-5 16,0-2-1-16,0-5 0 15,-9-2-4-15,-13-3-4 16,-14-5 0-16,-7 0-3 16,-6 6 7-16,4 4 0 0,6 9 1 15,13 5 2-15,10 7-3 16,9 2-4-16,4 0-1 15,0 5-34-15,3 9 14 16,0 8 2-16,1 2 11 16,14 1 12-16,8 1 8 15,0-1-4-15,1-5-2 16,4-2 2-16,4-3-8 16,5-3-37-16,7-6-136 15,-1-4-235-15</inkml:trace>
  <inkml:trace contextRef="#ctx0" brushRef="#br0" timeOffset="16899.787">22704 4995 375 0,'0'0'128'0,"0"0"-8"15,0 0-12-15,0 0-31 16,0 0-7-16,0 0-5 15,41-50-13-15,-31 42-18 16,-1 3-13-16,-1 3-11 16,-2-3-8-16,1 5 1 15,-4 0-3-15,-2-2 3 16,-1 2-3-16,0 0 0 0,0 0-1 16,0-1-6-1,-10-2-22-15,-9-2 22 0,-8 2 7 16,0 0 13-16,5 1-11 15,10 2-2-15,5 0-4 16,6 7-33-16,-1 13 21 16,2 8 9-16,0 7 7 15,0 3 0-15,10 1 0 16,10-3 0-16,3-7 0 16,2-4 7-16,1-6-4 15,-4-7-1-15,-4-5-2 16,0-5-65-16,-3-2-78 15,4-4-39-15,-3-13-179 16</inkml:trace>
  <inkml:trace contextRef="#ctx0" brushRef="#br0" timeOffset="17343.594">22973 5003 298 0,'0'0'145'0,"0"0"2"15,0 0-31-15,0 0-30 16,0 0-31-16,0 0-16 15,4-5-15-15,-4 5-10 16,0 0-9-16,0 0-1 16,0 0-1-16,-1 0-3 15,1 10-5-15,0 11 5 16,0 6 4-16,0-1 1 16,0-1-5-16,3-7 1 0,0-5 3 15,0-8-2 1,-3-3-1-16,0-2 0 0,0 0 3 15,0 0 7-15,0 0 6 16,1-13 4-16,1-4-21 16,1-3 2-16,0-2-2 15,3 3-11-15,0 1 10 16,3 5-4-16,4 2 3 16,7 7-1-16,11 4 2 15,12 0 1-15,6 18-4 16,-1 9 2-16,-9 2 1 15,-11 1-2-15,-10 1-2 16,-7-1-1-16,-8-2 0 16,-3-2-5-16,0-7-5 15,-3-5-30-15,-7-3-56 0,2-5-28 16,3-2-128-16,5-4-34 16</inkml:trace>
  <inkml:trace contextRef="#ctx0" brushRef="#br0" timeOffset="17725.767">23666 4956 440 0,'0'0'125'0,"0"0"7"16,0 0-49-16,0 0-19 15,0 0-27-15,16-79-12 16,-16 74-4-16,0 3-12 16,0-1-6-16,-14 3 5 15,-7 0-5-15,-4 0 6 16,-5 15-9-16,3 2 0 16,6 1 0-16,0 1 0 15,4-1 1-15,1 2-2 16,2 1 0-16,2 1-5 15,4 4 3-15,1 2 2 16,7 2-11-16,0 3 7 16,13-1 4-16,17 1 1 0,13-3 10 15,13-5-5 1,5-3 7-16,4-10-9 0,5-7-3 16,-1-5-193-16</inkml:trace>
  <inkml:trace contextRef="#ctx0" brushRef="#br0" timeOffset="18229.005">24335 5078 68 0,'0'0'234'16,"0"0"-68"-16,0 0-45 15,0 0-20-15,83-24-28 16,-63 12-30-16,-1-1-25 15,-4-3-8-15,-6 3 34 16,-5 2 20-16,-4 1-27 0,0 1-37 16,-16-2-6-16,-14 2-4 15,-4 4 10-15,-7 5-3 16,5 0-3-16,3 16-1 16,6 12-15-16,10 8 7 15,10 9-1-15,7 10 12 16,1 2-2-16,20-2 6 15,11-9-6-15,6-9-4 16,4-11 10-16,3-6-24 16,-5-11 11-16,-3-9 7 15,-7 0-56-15,-5-6 60 16,-8-13-1-16,-5-2-30 16,-11-4-91-16,-1 1-128 15</inkml:trace>
  <inkml:trace contextRef="#ctx0" brushRef="#br0" timeOffset="19548.041">25131 4582 421 0,'0'0'103'0,"0"0"30"0,0 0-14 16,0 0-35-16,0 0-35 15,0 0-37-15,2-9-8 16,-2 9-4-16,-8 7-7 16,-5 13 7-16,-4 11 21 15,-5 6-7-15,0 5-5 16,-3 5-7-16,2 3 6 16,1 7-5-16,5 1-3 15,7 1 3-15,10 0-6 16,0-7 2-16,21-6 0 15,19-10 1-15,17-7 0 16,16-7-7-16,9-7-188 16,3-12-385-16</inkml:trace>
  <inkml:trace contextRef="#ctx0" brushRef="#br0" timeOffset="20409.951">25876 4881 318 0,'0'0'111'15,"0"0"-28"-15,0 0 36 16,0 0-17-16,0 0-14 16,0 0-25-16,0-67-10 0,0 60-22 15,0 2 4-15,0 2-8 16,0 1-10-16,0 1-5 16,0 1-6-16,0 0-1 15,0 0-5-15,0-1 4 16,0 1 2-16,1-3 2 15,-1 0-2-15,0 1 1 16,0-3 5-16,0 3 2 16,0 2-6-16,0 0-3 15,0 0-5-15,0 0-1 16,-10 0-11-16,-10 0 12 16,-1 7 10-16,-3 2-8 0,5 2-1 15,6-1-1-15,5 1-6 16,2-1-11-16,6 2-7 15,0 2-4-15,3 4 8 16,17 4 15-16,5 7 5 16,3 5 0-16,1 2-6 15,-9 0-1-15,-4 0-12 16,-10-2-9-16,-6-2 4 16,0-8-4-16,0-4-11 15,-10-6 4-15,3-6 15 16,2-4 8-16,4-4 12 15,1 0 7-15,0 0 43 16,0-12-1-16,0-5-9 16,0-5 14-16,0 0-25 15,1 0-21-15,10-2-6 0,3 0-2 16,5-1 0-16,2 2-4 16,0 3 3-16,3 1 0 15,-2 4-9-15,0-2 5 16,2 1-21-16,6-3-50 15,8-1-43-15,4-4-106 16,6-5-369-16</inkml:trace>
  <inkml:trace contextRef="#ctx0" brushRef="#br0" timeOffset="20852.214">26505 4757 474 0,'0'0'73'0,"0"0"-6"16,0 0-8-16,0 0-22 15,0 0-23-15,0 0-12 16,-6 0-1-16,0 4 1 16,-10 4 0-16,-5 5-1 15,-9 4 0-15,-4 0 3 16,1 5-3-16,0 4 0 15,6 2-1-15,5 3 0 16,7 2-6-16,7 0-6 16,7-2 5-16,1-2 5 0,4-7 2 15,19-1 7 1,10-4 1-16,7-7 11 0,7-1 12 16,0-8 2-16,-3-1 1 15,-8-1-12-15,-6-18 18 16,-9-9 36-16,-7-8-11 15,-5-4-37-15,-8 2-13 16,-1 3-15-16,-6 5 0 16,-21 3 0-16,-7 2 1 15,-2 3-1-15,5 8-2 16,11 9-31-16,14 5-31 16,6 0-125-16,33 0-278 0</inkml:trace>
  <inkml:trace contextRef="#ctx0" brushRef="#br0" timeOffset="21272.071">27227 4757 260 0,'0'0'110'0,"0"0"-13"16,0 0-23-16,0 0-15 0,0 0 16 16,0 0-14-1,39-28-5-15,-36 23-1 0,-2 3 7 16,-1 1-15-16,0 1-16 16,0-1-6-16,0 1-15 15,0 0-8-15,0 0-2 16,0 0-4-16,0 0-13 15,0 0-11-15,-1 12 1 16,-10 14 27-16,-6 11 6 16,-3 6 3-16,-4 0 0 15,-1-2-9-15,-2-1 1 16,2-2-4-16,0-4 3 16,5-8-7-16,5-5 7 15,6-4-2-15,7-6-8 0,2-4-11 16,0-2-11-16,0-2-39 15,0-3-180-15</inkml:trace>
  <inkml:trace contextRef="#ctx0" brushRef="#br0" timeOffset="21483.384">26997 4793 279 0,'0'0'253'0,"0"0"-171"15,0 0-25-15,0 0-41 16,0 0-10-16,0 0-6 16,85 4-4-16,-49 18-161 15</inkml:trace>
  <inkml:trace contextRef="#ctx0" brushRef="#br0" timeOffset="21693.792">27327 4957 483 0,'0'0'183'0,"0"0"-74"0,0 0-33 16,0 0-58-16,0 0-18 15,0 0-12-15,16 4 12 16,-8 5 3-16,1 0 2 16,2-2-5-16,3-4-71 15,7-3-241-15</inkml:trace>
  <inkml:trace contextRef="#ctx0" brushRef="#br0" timeOffset="22022.467">27555 4574 167 0,'0'0'78'15,"0"0"15"-15,81 22 17 16,-31 12-27-16,12 12 13 16,2 10 3-16,-6 3-42 15,-14-3-30-15,-19-1-7 16,-17-3-10-16,-8-1-10 16,-8 2 0-16,-14-4 4 0,-4-1 9 15,-1-4-6-15,-1-2-7 16,-2-6-36-1,-6-6-135-15,-6-5-462 0</inkml:trace>
  <inkml:trace contextRef="#ctx0" brushRef="#br0" timeOffset="36305.441">2489 5439 134 0,'0'0'72'0,"0"0"-64"16,0 0-6-16,0 0 88 16,0 0-6-16,0 0-42 15,0 0-31-15,0 0 0 16,3 0 1-16,-3 0 10 15,0 0-2-15,0 0 0 16,0 0 21-16,0 3 29 16,-3 0 6-16,-9 2 14 15,-3 0-15-15,0 1-19 0,2-2-26 16,7-2-12 0,4 1-18-16,2-3-2 0,0 0 0 15,0 0-8-15,0 0 7 16,17 0-1-16,13 0 4 15,14 0 9-15,7 0-3 16,6 0 1-16,5 0 6 16,4 0-8-16,6-5-3 15,11-1 1-15,19 0-2 16,17 1 8-16,27 1-5 16,17-1 1-16,11 2-4 15,7 0 2-15,-7-2 3 0,-5 3-4 16,-14 0 1-1,-10-2-3-15,-14 0 2 0,-12-3-1 16,-16 1-1-16,-21 0 0 16,-15-1 1-16,-17 2 1 15,-22-2-2 1,-7 4 0-16,-15 3 4 0,-5-2-2 16,-1 2 5-16,0-1 28 15,0 1-5-15,0 0-11 16,0 0-8-16,0 0-7 15,0 0-3-15,0 0 0 16,0 0-1-16,0 0-41 16,0-2-158-16,-7-5-605 15</inkml:trace>
  <inkml:trace contextRef="#ctx0" brushRef="#br0" timeOffset="37395.295">11713 5674 228 0,'0'0'155'15,"0"0"-90"-15,0 0-7 16,0 0-2-16,0 0-3 16,0 0-24-16,0 0-1 15,0 0 10-15,4 0-26 16,22 0 3-16,16 1-15 0,25 6 3 15,22 2 21-15,14 0-7 16,13-2-9-16,-2 1-1 16,-5-2-1-16,-12-3-6 15,-17 2 8-15,-19-1-5 16,-17-1 0-16,-21-1 7 16,-12 1-9-16,-11-3 7 15,0 4-3-15,-3-2-5 16,-21 4-32-16,-10 1-140 15,-11-1-463-15</inkml:trace>
  <inkml:trace contextRef="#ctx0" brushRef="#br0" timeOffset="38677.134">2947 6619 69 0,'0'0'104'0,"0"0"-17"16,0 0 25-16,0 0-9 0,0 0-6 15,0 0-25-15,-6-10-17 16,6 8-18-16,0 2 5 15,0-3-9-15,0 3-13 16,-3 0-9-16,3 0-9 16,-3 0-2-16,1 0 2 15,-1 0-4-15,-1 0 1 16,1 0 1-16,0-2 0 16,2 1 12-16,1 1-3 15,0-2-1-15,0 2 1 0,0-1 4 16,0 0 2-1,0-1-9-15,0 2-6 0,16-5-10 16,27 5 7-16,28-2 3 16,24 2 5-16,17 0-4 15,13 2-1-15,-1 7 0 16,1 1 1-16,-16-1-1 16,-16-3 0-16,-16-1 3 15,-14-2-3-15,-15-1 0 16,-13-1 0-16,-9-1 0 15,-10 0 0-15,-7 0 0 16,-6 0 0-16,-3 0 6 16,2 0 11-16,-2 0 22 15,0 0 1-15,1 0-14 16,-1 0-10-16,0 0-13 0,0 0-2 16,0 0-1-1,0 0-7-15,0 0-1 0,0 0-2 16,0 0 7-16,0 0-12 15,0 0 11-15,-6 0-15 16,-3 0-91-16,-3 0-140 16,-1 0-348-16</inkml:trace>
  <inkml:trace contextRef="#ctx0" brushRef="#br0" timeOffset="41667.345">15848 4610 94 0,'0'0'66'16,"0"0"-9"-16,0 0 118 16,-94-31-27-16,64 24-56 0,5 0-37 15,8 1 2-15,5 3-13 16,11 2-7-16,1-1-10 16,0 2-27-16,0 0 8 15,0 0 4-15,0 0-11 16,0 0 0-16,0 0 2 15,0 0-3-15,0 0 0 16,0 0-3-16,0 0 3 16,3 0 3-16,1 0 0 15,3 0 11-15,2 0-11 16,-1 0-2-16,5 0-1 16,1 0 1-16,5 0-1 15,-2 0 1-15,0 0-1 0,-1 2 1 16,-5-1 0-16,0 2 0 15,-2 0-1-15,0 2 0 16,-3 0-1-16,-2 2-1 16,-1 4-4-16,0 0 1 15,-3 5-1-15,0 2 6 16,0 6 0-16,0-1 8 16,0 0-7-16,0 2 1 15,-4-4-2-15,-2 0-3 16,1-2 3-16,-4-1 0 15,2-2-2-15,-1 2 2 16,-2 0 0-16,-2 3-6 16,0 1 6-16,0 4 8 15,3-2-1-15,5 3-7 0,2 1 1 16,2 0 0 0,0 2-1-16,3-2 0 0,11-4-3 15,0-2-1-15,4-1 4 16,-3-4 7-16,-1 0-7 15,-1-5 2-15,-2-2-1 16,-3-3-1-16,0 0-1 16,-2-2 1-16,2-2 1 15,-4-2-1-15,0-1 4 16,-2 1-3-16,-2-1-1 16,0 1 3-16,0-1-3 15,0 2-4-15,0 3-10 0,-10 2 14 16,-1 5 4-1,-2-1-2-15,4 2 2 0,1-1-1 16,-1 3-3-16,0-1 2 16,2 1-2-16,-1-1 1 15,1 1-1-15,0-3 2 16,5 1-2-16,2 0-6 16,0 2-6-16,19 4 8 15,20 1 1-15,16 4 3 16,16 0 4-16,4 0-4 15,-6-1-6-15,-15-2 1 16,-20-3-6-16,-20 1-11 16,-14-2 16-16,0 2-15 15,-18-1 19-15,-12 0-1 0,-9 2 3 16,-1-2 0-16,4 1 19 16,6-4 8-16,11-3 25 15,8-5-51-15,10-4-1 16,1-1-6-16,0-2 5 15,7 0-5-15,25 0-23 16,18-3 26-16,11-15-257 16</inkml:trace>
  <inkml:trace contextRef="#ctx0" brushRef="#br0" timeOffset="62915.537">8985 12732 467 0,'0'0'178'16,"0"0"-101"-16,0 0 9 16,0 0 18-16,0 0-9 15,0 0-56-15,0 0-5 16,0 0-16-16,-46-6-11 15,46 4-6-15,-2 2 6 16,2 0-3-16,0 0-4 0,-1 0-5 16,-1 0 5-1,-1 0 3-15,0 0-3 0,2 0 2 16,-1 2-4-16,2-2-2 16,0 3-1-16,0 1-6 15,0 2-8-15,18 3 19 16,10-2 2-16,16-2 6 15,15 0-6-15,20-2 19 16,17 0-11-16,11-2-8 16,7 4 7-16,-1-2-9 15,-7-1 2-15,-3 0 1 16,-8 0-3-16,-7 2 1 16,-10 0-1-16,-11 3 1 15,-10 0-1-15,-11-1-3 16,-7 1-1-16,-11-1-5 0,-4 0-10 15,-9-4 4-15,-9 1 10 16,0 0-1-16,-6-2 4 16,0 1-8-16,0 1 1 15,0-3-7-15,0 3 3 16,-6-3 4-16,3 2 9 16,3-2 13-16,-2 2-9 15,2-2-4-15,0 0-3 16,0 0-26-16,0 0-3 15,0 1 8-15,-3 2-28 16,-4 0-63-16,-9 3-144 16</inkml:trace>
  <inkml:trace contextRef="#ctx0" brushRef="#br0" timeOffset="64896.652">12395 11833 267 0,'0'0'240'0,"0"0"-144"16,0 0-22-16,0 0-26 15,0 0-25-15,0 0 4 16,-5-41-11-16,5 37-16 0,5 3 0 15,-2-1 4-15,4 0-4 16,-4-1 6-16,1 3-6 16,1 0 1-16,-3 0 0 15,-1 0 0-15,-1 0 1 16,0 0 1-16,0 0 1 16,0 0-3-16,0-2 5 15,0 2-5-15,2 0-1 16,2 0-1-16,8 0-7 15,3 2 0-15,4 8 8 16,-2 0 0-16,-6-2 0 16,-6-2-8-16,-5 2-12 0,0 0-6 15,0 2 17-15,-2 5-8 16,-12-1 16-16,-4 4 1 16,-2-2 6-16,1-3 3 15,1-1-9-15,7 0 4 16,3 0-1-16,5-2-3 15,0 0 0-15,3-3-1 16,0 0 3-16,0 0-2 16,0-2 3-16,0 2 4 15,0-2 5-15,0 2-8 16,0 2 3-16,0 4-3 16,-5 2 4-16,-1-1-2 15,-4 3-3-15,5-4-1 0,-1 1-1 16,3 0 0-1,2 3 1-15,1 0-2 0,0-2-3 16,7 0 1-16,11-1-6 16,2-4-8-16,1-1 11 15,2-4 0-15,-2 2 5 16,-3-5 0-16,-2 2 4 16,-8-2-4-16,-5-1 0 15,-3 1 7-15,0-1 10 16,0-1 19-16,0 3-15 15,0-2-18-15,-3 0 1 16,1 1 18-16,-1 1-4 0,2 1-18 16,1 6-7-1,-2 4 7-15,2 6-10 0,0 4 6 16,0 2-15-16,11 4-10 16,5 1-5-16,2 1-28 15,0 0-15-15,-1-3-108 16,-4-5 150-16,-4-4-158 15,-3-5 112-15</inkml:trace>
  <inkml:trace contextRef="#ctx0" brushRef="#br0" timeOffset="65023.393">12607 12580 38 0,'0'0'268'0,"0"0"-60"15,0 0-88-15,0 0-32 16,0 0-7-16,0 0-3 16,-39-33-30-16,39 33-37 15,0 0-11-15,0 0-5 16,0 0-29-16,1 0-69 0,20 13-29 15,10 0-479-15</inkml:trace>
  <inkml:trace contextRef="#ctx0" brushRef="#br0" timeOffset="66731.729">12781 12286 16 0,'0'0'52'0,"0"0"2"0,0 0 42 15,0 0 73-15,0 0-47 16,0 0 5-16,0 0-41 16,-64 2-22-16,35-2-19 15,4 0 4-15,10 0-2 16,5 0-26-16,7 0-9 16,3 0-12-16,0 0-2 0,0 0 0 15,0 0-4 1,0 0-5-16,0 0-17 0,0 0 3 15,6 0 17-15,6 0 5 16,1 0-3-16,11 1 12 16,13 3-4-16,14-1 7 15,12-3-6-15,7 0-3 16,4 0 0-16,-2 0 7 16,-6 0-6-16,-14 0 0 15,-16 0 0-15,-19 0-1 16,-11 1 0-16,-6-1-1 15,0 0 1-15,0 2-6 16,-13-2 6-16,-11 0 6 16,-6 0 4-16,0 0-8 0,7 0-2 15,12 0-10-15,9 0-18 16,2 1-66-16,5 1-92 16,23-2-81-16</inkml:trace>
  <inkml:trace contextRef="#ctx0" brushRef="#br0" timeOffset="67402.003">13175 12112 421 0,'0'0'74'0,"0"0"5"16,0 0 4-16,0 0-38 15,0 0-10-15,0 0-5 16,-19-16-10-16,19 16-9 15,0 0-7-15,0 0 5 16,-5 0-9-16,5 0-11 0,0 0 11 16,-2 0 2-16,2 0-2 15,0 0 0-15,0 0-1 16,0 0-6-16,0 0 1 16,11 4-4-16,7 5 1 15,13 3 9-15,11 2 15 16,7 2-4-16,5-2-1 15,-1 1-2-15,-3-1 4 16,-9-1-10-16,-6 1 0 16,-10 0-2-16,-7-3 0 15,-5-2-1-15,-5-2-16 16,-5-3 2-16,-2-4-6 16,-1 0 4-16,0 0 17 15,0 0 5-15,0-1 13 16,0-4 5-16,-1-1-5 0,1 2 14 15,0 1-11-15,0 3 1 16,0 0-8-16,0 0-4 16,0 0-4-16,-2 0-6 15,-1 0-2-15,-7 0-12 16,-11 19 0-16,-12 14 14 16,-11 7 3-16,-6 7-1 15,-2 0 1-15,9 2-3 16,7 1-3-16,13-3 1 15,13-4-2-15,10-8-182 16</inkml:trace>
  <inkml:trace contextRef="#ctx0" brushRef="#br0" timeOffset="87009.825">18128 10601 148 0,'0'0'160'16,"0"0"-27"-16,0 0 14 15,0 0-45-15,0 0-45 16,0 0-15-16,0 0-12 16,0 0-2-16,0 0 0 15,0 0 0-15,0 0-3 16,0 0-5-16,0 0-7 16,0 0-1-16,0 0-5 15,0 0 11-15,2 0 26 0,-2 0 8 16,0-12-14-16,0-5-28 15,0-9 4-15,0-10 4 16,0-10-4-16,0-17 3 16,4-10-9-16,5-4-1 15,3 2-7-15,0 9-1 16,1 13 1-16,-3 12 7 16,-6 11-2-16,-1 11 0 15,-3 3 1-15,0 9-6 16,0 2 0-16,0 0 0 15,0 1 0-15,0 2-6 16,0 1 4-16,-3-1-3 16,3 2 5-16,-3 0-4 0,3 0-1 15,-1 0-3-15,1 0-8 16,0 0 7-16,0 0-1 16,0 0 1-16,0 0 2 15,0 0 4-15,0 0-5 16,0 0 5-16,0 0-5 15,0 3 2-15,0 1 4 16,0 0-4-16,0 1-2 16,0-1-2-16,6 2 0 15,10-1-3-15,9-1 12 16,9-3 1-16,11-1 7 16,10 0-3-16,5 0-5 0,1-5 1 15,-1-4-2-15,-8 1-1 16,-13-1 1-16,-12 1 0 15,-11 3-6-15,-9 0 5 16,-3 1 2-16,-3 2-3 16,-1-1 1-16,2 0-3 15,-2-2 1-15,0 3-5 16,0-1-3-16,0 1 4 16,0-1 2-16,-3 1-3 15,1 0 10-15,-1 2-49 16,0 0-99-16,-4-3-397 15</inkml:trace>
  <inkml:trace contextRef="#ctx0" brushRef="#br0" timeOffset="88859.758">19098 9900 338 0,'0'0'91'16,"0"0"-38"-16,0 0 54 16,0 0-50-16,0 0-4 15,0 0-3-15,0 0-20 16,22-5-4-16,-17-4 3 0,-1-2 30 16,4-5 2-16,0-2-17 15,1-5-15-15,4-4-9 16,0-4-8-16,0-3 1 15,2-3 11-15,-4-1-7 16,-1 2-4-16,-1 4-3 16,-5 5-2-16,-2 6-3 15,-2 4 1-15,0 7-6 16,0 3-1-16,0 2-1 16,0 4 2-16,0 1-5 15,0 0-2-15,0 0-5 16,0 0 4-16,-5 0 0 15,-6 0 8-15,-3 0-5 16,-4 8 5-16,0 4-2 16,1 5-3-16,1 0 0 0,2 2 0 15,0 3 1-15,1 2 3 16,2 2-3-16,1 2 1 16,-2 1 6-16,4 0-3 15,1-2 0-15,1-1-1 16,3-4-1-16,3-4-9 15,0-2-3-15,0-4-2 16,6 0 7-16,6-5 1 16,6 1 8-16,1-4-6 15,8-4 6-15,3 0 15 16,1 0-11-16,1 0-2 16,-1 0-2-16,-3-10 0 0,-1-2-6 15,-3-2 2 1,-3-1 3-16,-2-1 1 0,-4-1 0 15,-3 2 1-15,-3 1 0 16,-2 1-1-16,-4 4 0 16,0 2 1-16,-3 3 1 15,2 1-1-15,-2 2 1 16,0 1-2-16,1 0 0 16,-1 0-2-16,0 0-3 15,0 0 1-15,2 0-3 16,-1 5-2-16,2 11 0 15,-3 2-5-15,0 4 5 16,0-3 4-16,0 0-2 0,-3-2-9 16,-1-3-20-1,1-3 15-15,1-2-25 0,2-2-9 16,0-2-24-16,0-2-11 16,17-3-37-16,10 0-192 15</inkml:trace>
  <inkml:trace contextRef="#ctx0" brushRef="#br0" timeOffset="89062.557">19454 9478 141 0,'0'0'12'15,"0"0"-12"-15,0 0 8 16,0 0 1-16,0 0 13 16,91 30-9-16,-74-24-13 15</inkml:trace>
  <inkml:trace contextRef="#ctx0" brushRef="#br0" timeOffset="89493.905">19675 9457 442 0,'0'0'84'0,"0"0"48"16,0 0-38-16,0 0-25 15,0 0-33-15,0 0-19 16,0-4-10-16,0 4-7 15,0 0-2-15,0 2 1 16,0 7 1-16,3 3 5 16,2 1 1-16,2 4 4 15,-1-1 7-15,-2 1 3 16,-1 1-6-16,-1-1-2 16,-2 2 0-16,0 3-1 0,0 2 2 15,0 0 3 1,-11 3-3-16,-2-2-2 0,1 0-5 15,3-5-6-15,3-4 9 16,5 1-9-16,1-2 0 16,0-1 2-16,0 0-1 15,0-3-1-15,0-6 0 16,0-1 0-16,0-4-4 16,0 0-8-16,0 0-23 15,0 0-93-15,0 0-201 16</inkml:trace>
  <inkml:trace contextRef="#ctx0" brushRef="#br0" timeOffset="89974.809">19114 9728 409 0,'0'0'126'0,"0"0"-32"15,0 0 17-15,0 0-24 16,0 0-81-16,0 0-6 16,-64-39-11-16,82 43 11 15,15 4 0-15,10 1 12 16,6-4-7-16,10-5-1 15,3 0-3-15,4 0 8 16,2-5-3-16,-4-6-5 16,-2-3 1-16,-9 0-1 0,-9 3-2 15,-16 4-2-15,-16 3 3 16,-12 3 0-16,0 1-38 16,-27 0-262-16</inkml:trace>
  <inkml:trace contextRef="#ctx0" brushRef="#br0" timeOffset="90170.335">19122 9842 294 0,'0'0'149'0,"0"0"-33"0,0 0-25 15,0 0 1-15,107 9-37 16,-46-6-14-16,11-2-16 15,3-1-11-15,-1 0-14 16,-5 0-5-16,-2-13-272 16</inkml:trace>
  <inkml:trace contextRef="#ctx0" brushRef="#br0" timeOffset="90660.098">20339 9704 482 0,'0'0'63'0,"0"0"69"0,0 0-38 16,0 0-29-16,0 0-10 15,0 0-17-15,6-14-21 16,-6 14-17-16,0 0 0 16,-9 0 0-16,-13 0 26 15,-7 0-21-15,-2 1 5 16,-2 5 7-16,2 1 3 0,1 3-9 16,3 2-11-1,3 5 5-15,8 0-5 0,7 3-12 16,9 3 12-16,0 1-2 15,6 0 2-15,17-4 0 16,10-3 2-16,8-5 7 16,5-4 1-16,2-4-3 15,-5-4-4-15,-11 0-1 16,-7-1-2-16,-6-17 7 16,-4-4-4-16,-8-8-2 15,-4-1-1-15,-3 0-2 16,0 2-15-16,-20 7-25 15,-15 6-22-15,-8 10-44 16,1 6-144-16</inkml:trace>
  <inkml:trace contextRef="#ctx0" brushRef="#br0" timeOffset="91339.747">20681 9486 339 0,'0'0'106'0,"0"0"-32"0,0 0 80 15,0 0-70-15,0 0-16 16,0 0 7-16,3-36-34 16,-3 36-12-16,0 0-20 15,0 0-6-15,0 0-3 16,0 14-3-16,0 8 3 16,0 7 0-16,5 3 6 15,0 2 4-15,2 3 0 16,-1 1 3-16,0-1-4 15,1-4-3-15,-4 1-1 16,2-8-3-16,-3-2-1 16,-2-6 0-16,1-4-1 15,-1-5 1-15,0-4 0 0,2-2-1 16,-1 2 1-16,1-5-2 16,1 2-5-16,0-2 0 15,4 0 5-15,3 0 1 16,4-8 23-16,4-11-13 15,-5-2-2-15,-1-1-5 16,-4-2-3-16,-4 5 0 16,-2 6-1-16,1 6 1 15,-2 5 1-15,11 2-1 16,4 1-21-16,13 14 20 0,8 7 1 16,3 2 2-1,-4 0-2-15,-8-2 0 0,-7-3 0 16,-9-2-1-16,-9-3-6 15,-3-3-7-15,0-1 0 16,-17-1 1-16,-15-6-32 16,-7 0 2-16,-6-3 14 15,-1 0-25-15,4 0 15 16,11 0-94-16,12-1-161 16</inkml:trace>
  <inkml:trace contextRef="#ctx0" brushRef="#br0" timeOffset="91849.683">21480 9738 188 0,'0'0'97'16,"0"0"-30"-16,0 0 56 16,0 0-56-16,0 0-37 15,0 0-6-15,6-14-6 0,-6 14-3 16,0 0-1 0,0-1 9-16,0-1 6 0,-10 0-6 15,-4-1 11 1,0 2-6-16,-2 0 11 0,7 1 1 15,6 0 0-15,3 0-15 16,0 0-25-16,2 7 2 16,16 10 7-16,5 5 51 15,6 0-13-15,-2 2-35 16,-7 2 2-16,-8 1-7 16,-7 0-7-16,-5-3 0 15,0-2-1-15,-5-4 1 16,-7-6-6-16,-1-5-1 15,-2-6 6-15,-1-1 1 16,-1 0 16-16,6 0-14 0,4-2 10 16,7-2-12-16,0-4-17 15,8-4-35-15,11-5-26 16,5-3-30-16,-1-1-67 16,-3-1-119-16</inkml:trace>
  <inkml:trace contextRef="#ctx0" brushRef="#br0" timeOffset="91933.131">21480 9738 155 0</inkml:trace>
  <inkml:trace contextRef="#ctx0" brushRef="#br0" timeOffset="92111.349">21480 9738 155 0,'58'-17'226'0,"-58"12"-60"0,0 3-26 0,0 0-51 0,0 2-18 16,0 0-3-1,-12 0-68-15,-9 0 4 0,-8 11-4 16,-9 1 8-16,2 2-6 15,3-1-1-15,5 1 1 16,6-1-1-16,7 2-1 16,7-2 0-16,4 0-7 15,4-1 7-15,0 1-4 16,0 1 3-16,16 0-21 16,4-2-73-16,1 1-100 15,2-4-248-15</inkml:trace>
  <inkml:trace contextRef="#ctx0" brushRef="#br0" timeOffset="92527.032">21714 9890 402 0,'0'0'138'16,"0"0"19"-16,0 0-51 16,0 0-58-16,0 0-6 15,0 0-11-15,37-77-1 16,-37 68-3-16,0 4-14 16,0 2-12-16,0 1 14 0,0 2-10 15,0 0-5-15,0 0-22 16,0 0-20-16,0 0 1 15,-4 0-7-15,-5 0 48 16,0 7 2-16,-1 5 0 16,1 2-2-16,0 3-2 15,1 3 0-15,5 2 2 16,3 2-11-16,0 0 10 16,6-2-1-16,9-1 2 15,6-4 3-15,1-5 0 16,-2-2 0-16,-1-6-3 15,-8-4-29-15,-7 0-286 16</inkml:trace>
  <inkml:trace contextRef="#ctx0" brushRef="#br0" timeOffset="93694.991">21974 9726 465 0,'0'0'156'0,"0"0"-50"15,0 0 3-15,0 0-30 16,0 0-14-16,0 0-23 16,13-24-22-16,-11 24-20 15,1 0-1-15,4 2-3 16,3 12 0-16,7 6 6 0,-1 2-3 16,-1 4 2-1,-3 1-2-15,-4-2-5 0,0-2 5 16,-3-1 2-16,-1-3 4 15,2-7-3-15,-3-2 1 16,0-4 0-16,0-6-3 16,-1 0 2-16,0 0-2 15,6 0 0-15,4 0 0 16,6 0 17-16,2-8-15 16,2-2 2-16,-1-2 1 15,-2-2-4-15,1-6 0 16,-6-4 4-16,-5 0-5 15,-9-1-7-15,0 1 1 16,-11 2-11-16,-11 6-19 16,3 1-17-16,4 9 1 0,6 3-67 15,9 3-304-15</inkml:trace>
  <inkml:trace contextRef="#ctx0" brushRef="#br0" timeOffset="94199.295">22384 9712 455 0,'0'0'92'0,"0"0"26"0,0 0-42 16,0 0 1-16,0 0-23 15,0 0-4-15,65-3 9 16,-60 3-19-16,-4-2-18 16,1 2-5-16,-2 0-4 15,0 0-13-15,0 0-5 16,4 4 2-16,4 11-1 16,5 5 4-16,1 3 7 15,3 5-6-15,2-1 0 16,-2-2 0-16,-2-5-1 15,-1-6 1-15,-5-5 0 16,-3-6 1-16,-3-1 1 0,2-2-2 16,0 0 3-1,4 0 2-15,2-2 4 0,2-7-4 16,-3-6 15-16,1-4-5 16,-1-1-9-16,1-6-1 15,2 5-4-15,0 1-2 16,4 2 3-16,-2 6-3 15,1 3-2-15,-5 1 2 16,-4 5 0-16,-2 3-1 16,0 0-22-16,0-1-157 15,-1-2-132-15,-2-1-230 16</inkml:trace>
  <inkml:trace contextRef="#ctx0" brushRef="#br0" timeOffset="94444.888">22916 9699 328 0,'0'0'155'0,"0"0"-31"15,0 0-12-15,0 0-60 16,0 0-14-16,0 0-37 16,-16 39 18-16,2-14 21 15,0 1-15-15,5 0-3 16,1-3-11-16,4-3-7 15,4-4-4-15,0-4-1 16,0-4 1-16,0-2-2 16,6-3-4-16,4-3-88 0,-1 0-18 15,-5-18-96-15</inkml:trace>
  <inkml:trace contextRef="#ctx0" brushRef="#br0" timeOffset="94639.366">22599 9428 266 0,'0'0'155'0,"0"0"-34"16,0 0 27-16,0 0-62 0,85 0-61 15,-55 0-23-15,1 10-2 16,-1 8-84-16,-5 1-407 15</inkml:trace>
  <inkml:trace contextRef="#ctx0" brushRef="#br0" timeOffset="95150.402">23221 9699 410 0,'0'0'65'0,"0"0"-25"0,0 0 6 16,0 0-20-16,0 0-26 16,0 0-6-16,3 54 6 15,-6-35 11-15,-1 0-7 16,1-4-3-16,-1-4 2 15,0-3 7-15,1-5 4 16,3 1 11-16,-2-4-7 16,2 0 14-16,0 0 71 15,0 0 1-15,0 0-19 16,0 0-6-16,0-8-40 0,0-1-22 16,5-2 6-16,3-2-15 15,0 1-3-15,1-2 1 16,1 1-2-16,1 1-1 15,-1-2 0-15,2 2-3 16,-3 5 0-16,0 2-10 16,1 5-2-16,-1 0 11 15,-1 16-1-15,2 6-1 16,-1 4-9-16,0 2-12 16,5-1-1-16,-2-4 2 15,1-1-38-15,0-3-35 16,3-6 16-16,-2-3-16 15,4-1-45-15,5-7-157 16</inkml:trace>
  <inkml:trace contextRef="#ctx0" brushRef="#br0" timeOffset="95522.781">23656 9838 214 0,'0'0'61'16,"0"0"106"-16,0 0-71 15,2-73-10-15,-2 63 17 16,-3 2-35-16,-6 4-34 15,-6-1-32-15,-3 3-2 16,-4 2 12-16,-1 0-5 16,5 10-7-16,3 9-5 15,3 2 5-15,6 1-1 0,5-2-7 16,1-4 2 0,0-1 2-16,10-3 4 0,8-5 3 15,-1 1-3-15,2-4 10 16,-1-2-10-16,-2-2 1 15,-1 0 10-15,0 0-5 16,-4-2 3-16,-3 0 14 16,-3 2-5-16,-1 0-18 15,4 0-1-15,0 14-4 16,0 9 1-16,-5 8 3 16,-3 7 1-16,0-1 2 15,0-3-1-15,-4-7-1 16,1-6 2-16,3 1-2 15,0-6-174-15</inkml:trace>
  <inkml:trace contextRef="#ctx0" brushRef="#br0" timeOffset="96552.057">24490 9515 203 0,'0'0'188'16,"0"0"-53"-16,0 0 12 15,0 0-31-15,0 0-22 0,0 0-26 16,45-23-16 0,-45 23-28-16,0 0-14 0,0 0-10 15,0 14-2 1,0 12-26-16,0 13 28 0,0 5 5 15,0 1 4-15,0-3-4 16,0-4-1-16,-2-6 5 16,-1-1-6-16,2-9 0 15,1-3-2-15,0-2 3 16,0-3-4-16,0-3 0 16,0-3-7-16,0-2-6 15,0-1-9-15,0-4-28 16,0-1 4-16,0 0 44 15,0 0 2-15,-6 0 19 16,-6-11 36-16,-5-6-34 0,-6-2 16 16,-4-4-12-16,-5 0-12 15,3-4 10-15,2 3 0 16,9 0-11-16,4 2-1 16,7 5-6-16,2 7 1 15,2 3 0-15,0 5-3 16,2 1 2-16,-2 1-5 15,-1 0-3-15,-8 0-21 16,-9 14-27-16,-9 3 51 16,-9-1-8-16,0-2-52 15,6-2 24-15,10-4 17 16,8 1-4-16,12 1-20 0,3 0-38 16,1 2 32-1,25 2 19-15,8-1 30 0,12 0 0 16,9 0 0-16,8-3-52 15,7-3-51-15,3-4-14 16,0-3-30-16,-3 0-14 16,-2-5 0-16</inkml:trace>
  <inkml:trace contextRef="#ctx0" brushRef="#br0" timeOffset="96903.511">24842 9808 6 0,'0'0'75'0,"90"-51"6"16,-62 26 38-16,-9 5 19 15,-11 4-36-15,-7 2-1 16,-1 2-12-16,0 2-50 15,-6 4 15-15,-6 3-18 16,-3 3 1-16,-1 0-6 16,-5 0-26-16,-3 8-1 0,2 7-4 15,1 4 0-15,3 0 0 16,3 1-4-16,2 0 3 16,5-3 1-16,5 0-5 15,3-2-9-15,0-1-25 16,0-4-15-16,14 0 4 15,9-3 27-15,7-2 23 16,5-5 3-16,1 0 0 16,-4 0 0-16,-5 0-1 15,-6 0 0-15,-7-3 18 16,-4-5 31-16,-4 2-3 16,-6-2-15-16,0 1-13 0,0-2-20 15,0 3-4 1,-2 0-4-16,-2 1-20 0,-1 2-52 15,5 2-99-15,0-5-222 16</inkml:trace>
  <inkml:trace contextRef="#ctx0" brushRef="#br0" timeOffset="97198.109">25227 9450 454 0,'0'0'95'0,"0"0"9"16,0 0 37-16,0 0-64 0,0 0-46 16,0 0-31-16,-11-24-4 15,11 45 4-15,0 8 8 16,0 10 3-16,2 2 10 16,4-2-11-16,0 0-7 15,1-5 2-15,0-3-4 16,-2-4 2-16,-5-6-3 15,0-2 2-15,0-3-2 16,0-4 0-16,0 4-13 16,0-2-29-16,0 1-35 15,0 1-67-15,3-5-199 16</inkml:trace>
  <inkml:trace contextRef="#ctx0" brushRef="#br0" timeOffset="97354.487">25285 9747 395 0,'0'0'118'16,"0"0"22"-16,0 0-17 15,0 0-45-15,0 0-73 16,0 0-5-16,34-21-40 16,12 40 2-16,10 2-215 15</inkml:trace>
  <inkml:trace contextRef="#ctx0" brushRef="#br0" timeOffset="97729.745">25704 9731 245 0,'0'0'266'0,"0"0"-182"15,0 0 7-15,0 0-71 16,0 0-19-16,0 0 6 15,-93 29-7-15,80-10 2 16,3 1-3-16,4-4 1 16,3-3-7-16,3-3 1 15,0-4 6-15,0-3 0 0,0 1 4 16,7-3 6 0,5-1 43-16,7 0 31 0,4 0-10 15,1-1-42-15,3-3-21 16,-7 1 2-16,0 3-1 15,-7 0-4-15,-2 0-8 16,-2 17-11-16,-3 7 5 16,-6 6-7-16,0 6 9 15,0-1 3-15,-14 0 1 16,2-5 2-16,2-4-2 16,0-4-68-16,4-6-177 15</inkml:trace>
  <inkml:trace contextRef="#ctx0" brushRef="#br0" timeOffset="98930.712">18301 10984 283 0,'0'0'132'0,"0"0"-68"15,0 0-12-15,0 0-23 16,0 0-10-16,0 0-9 15,35-19-2-15,-29 16 10 16,0 1 6-16,-1-3 39 0,0 2 26 16,-4-1-2-16,1 2-15 15,-1 0-9-15,-1 1-32 16,2 1-7-16,-2 0-4 16,0 0-12-16,0 0-8 15,3 3-13-15,3 15-1 16,3 7 11-16,0 7 2 15,-3 1 0-15,-3 3 1 16,-3 0 0-16,0 0 1 16,0-4-4-16,-6-4 9 15,3-7 1-15,0-7-2 16,3-2-3-16,0-5-2 0,0-1-8 16,0-3 6-1,1-1-4-15,7-2-5 0,5 0 11 16,10 0 0-16,6 0 14 15,9 0-13-15,3 0-1 16,-2 0 0-16,-3 0 2 16,-1 0-2-16,0 0 0 15,-1 2 0-15,4 2 2 16,-4 0-1-16,-3-3 2 16,-4 2-2-16,-6-3-1 15,-7 0 1-15,-7 0 0 16,-1 0-1-16,-6 0 2 15,0 0 3-15,0 0-5 16,0 0 0-16,0 0-6 16,3 0-80-16,6 0-273 0</inkml:trace>
  <inkml:trace contextRef="#ctx0" brushRef="#br0" timeOffset="101244.316">20315 11028 387 0,'0'0'141'15,"0"0"-47"-15,0 0-14 16,0 0 3-16,0 0-9 16,0 0-26-16,0 0-19 15,2-10-6-15,-2 10-23 16,0 0 0-16,0 11-6 16,0 7 6-16,-3 9 6 0,-1 4 4 15,3 6-7 1,1 3 0-16,0-1 3 0,0 3-2 15,0-4-4-15,0-2 0 16,-6-4 1-16,3-7-1 16,0-5 0-16,3-4 3 15,0-10-3-15,0 0-18 16,0-6-22-16,0 0-1 16,0 0 7-16,-3-8-37 15,-7-8-176-15,-5-5-259 16</inkml:trace>
  <inkml:trace contextRef="#ctx0" brushRef="#br0" timeOffset="101650.282">20216 11012 472 0,'0'0'69'0,"0"0"20"16,0 0-12-16,0 0 8 15,0 0-37-15,60-81-6 16,-45 69 4-16,4 3-7 0,2 2-13 16,6 6-22-16,1 1 6 15,4 0-10-15,-3 7-1 16,-3 12 0-16,0 5-2 15,-6 2-7-15,-5 5 5 16,-4 3-2-16,-10 1 1 16,-1-1-8-16,-6-3-17 15,-13-3-16-15,-5-9 1 16,0-7-10-16,2-3 9 16,-2-8 38-16,3-1-11 15,4 0 16-15,4 2 4 16,6 1-20-16,5 3-52 15,2 1-106-15,0 1-36 16</inkml:trace>
  <inkml:trace contextRef="#ctx0" brushRef="#br0" timeOffset="102152.139">20537 11125 216 0,'0'0'53'0,"0"0"73"16,0 0-9-16,0 0-20 15,0 0-25-15,0 0-20 16,6-65-33-16,14 65-15 16,11 0-4-16,7 0 4 15,4 10-1-15,-4 5 2 0,-8 4-2 16,-8-1-3 0,-10 2-2-16,-5 0-2 0,-4 0-3 15,-3-2 6-15,0-1 1 16,0-4 1-16,0-4-1 15,0-5 0-15,0-4 3 16,0 0 5-16,0 0 2 16,0 0 28-16,0 0 36 15,6 0 6-15,9-11-12 16,11-9-59-16,8-3-5 16,9-6-2-16,2 3-2 15,-1-1 1-15,-6 5 0 16,-10 8-1-16,-10 4 0 15,-11 6 0-15,-2 1 0 16,-3 3-1-16,1 0-1 0,3 0-9 16,2 7 3-16,0 8 2 15,-2-1 3-15,0 3 0 16,-2 3 2-16,2 0 1 16,0 1 0-16,-1-2 1 15,-5 0-1-15,0-6-18 16,0-3-67-16,-6-4-5 15,-12-3-22-15,-6-3-181 16</inkml:trace>
  <inkml:trace contextRef="#ctx0" brushRef="#br0" timeOffset="102327.265">20901 10790 509 0,'0'0'19'15,"0"0"83"-15,0 0 17 16,0 0-50-16,0 0-45 16,0 0-24-16,24-12-11 15,-22 37-40-15,2 5-146 16</inkml:trace>
  <inkml:trace contextRef="#ctx0" brushRef="#br0" timeOffset="102760.135">21443 10967 684 0,'0'0'99'0,"0"0"-38"15,0 0 0-15,0 0-20 16,0 0-16-16,0 0-24 15,-3 0-1-15,3 5 0 16,0 8 1-16,0 7-1 16,-6 3 0-16,-6 3 2 15,-5 3 0-15,2-2 0 0,-1-1 1 16,2 0-2 0,4-3 2-16,6 1-2 0,4-7-1 15,4 0-4 1,18-5 2-16,8-2-1 0,6-7 3 15,9-3 5-15,1 0 6 16,2-11-2-16,-8-6 1 16,-7-5-6-16,-12-3 3 15,-9-4-3-15,-9 1 1 16,-3 2 0-16,-6-1-5 16,-24 3-7-16,-10 1 1 15,-9 9-14-15,2 9-80 16,7 5-111-16,13 0-391 15</inkml:trace>
  <inkml:trace contextRef="#ctx0" brushRef="#br0" timeOffset="103128.644">21798 11023 574 0,'0'0'81'16,"0"0"35"-16,0 0-8 16,0 0-20-16,0 0-30 15,0 0-28-15,17-56-29 16,-5 56-1-16,9 5-1 0,4 15 1 16,1 9-1-16,-4 1-1 15,-7 3-4-15,-10-2-1 16,-5 0 1-16,0 0-15 15,0-4 11-15,0-5-2 16,0-5 4-16,0-8 5 16,0-6 2-16,0-3-3 15,0 0 8-15,15 0 14 16,7-15 54-16,12-10-61 16,9-5-2-16,5-11-6 15,4-2-3-15,2-7-25 16,-12-2-255-16</inkml:trace>
  <inkml:trace contextRef="#ctx0" brushRef="#br0" timeOffset="104020.098">22994 10724 506 0,'0'0'111'0,"0"0"13"0,0 0 6 15,0 0-26-15,0 0-32 16,0 0-23-16,7-6-24 16,-7 6-17-16,0 0-8 15,0 6-2-15,0 11-8 16,0 13-1-16,8 12 11 15,-2 6 13-15,0 1-10 16,-3-4-3-16,-1-2-9 16,-2-6 9-16,0-7 2 15,0-5 2-15,0-5 2 16,0-7-6-16,0-2-4 16,0-6-15-16,0-1-7 15,0-1-19-15,0-3-6 0,0 0 51 16,0 0 4-16,0-6-2 15,0-8 1-15,0-2 2 16,0-1-3-16,0-6 5 16,8 0-7-16,7-6 7 15,7 0 2-15,5 0-3 16,6 2-5-16,1 5-1 16,1 8 0-16,-5 9-2 15,-8 5-2-15,-3 0 2 16,-7 5 2-16,2 9-2 15,0 8 2-15,0 2-3 16,-1 1 2-16,-5 1-4 16,-4-1-1-16,-4 1-4 0,0-1-7 15,-12 1-3-15,-11-1-18 16,-7-6-8-16,-3-5 24 16,0-6 16-16,0-8-36 15,6 0 13-15,5-2-21 16,8-12-26-16,11-6-16 15,3-3-71-15</inkml:trace>
  <inkml:trace contextRef="#ctx0" brushRef="#br0" timeOffset="104627.557">23558 11035 261 0,'0'0'149'15,"0"0"-43"-15,0 0 3 16,0 0-25-16,0 0-12 15,0 0-27-15,86-29-2 16,-62 17 0-16,-6-3-9 16,0-2-5-16,-8 1 6 15,-4 0-15-15,-6 0-7 16,0 1-5-16,-10 1-8 16,-12 2-4-16,-1 7 4 0,1 5 15 15,2 0-15-15,4 7-2 16,-5 11 0-16,0 6 2 15,5 2-10-15,2 3 4 16,13-3-7-16,1-1 10 16,1-1-8-16,20-6-6 15,4 0 10-15,8-3 7 16,5-3-5-16,2-4-1 16,3-5-37-16,-1-3-50 15,-1 0-24-15,-3-4 0 16,-4-12-173-16</inkml:trace>
  <inkml:trace contextRef="#ctx0" brushRef="#br0" timeOffset="104959.237">24038 10737 263 0,'0'0'69'0,"0"0"77"15,0 0-8-15,0 0-40 16,0 0-7-16,0 0-2 15,-6-55-50-15,6 55-11 16,0 0-28-16,0 0-1 16,0 0-9-16,0 14-2 15,0 8 9-15,0 3 3 0,0-1 0 16,0-1 7 0,0-1 4-16,4-1-2 0,1 2 2 15,1 3 3 1,0 0-4-16,0-1 1 0,-2-1-10 15,-1-2 7-15,2-2-7 16,-2-4 5-16,0-4-5 16,0-7-1-16,1 0-31 15,8 0-81-15,3-3-68 16,6-2-245-16</inkml:trace>
  <inkml:trace contextRef="#ctx0" brushRef="#br0" timeOffset="105212.27">24345 10872 214 0,'0'0'207'0,"0"0"-69"16,0 0-118-16,0 0-20 16,0 0 10-16,0 0 32 15,-3 17-7-15,3-3 7 16,0 3 8-16,0 3-20 15,0 1-7-15,0-1-8 16,0-3-7-16,0-3-3 16,0-3-5-16,0-1 1 15,0-3-3-15,0 0-6 16,2-6-50-16,1-1-208 0</inkml:trace>
  <inkml:trace contextRef="#ctx0" brushRef="#br0" timeOffset="105394.285">24229 10682 492 0,'0'0'114'16,"0"0"-19"-16,0 0-49 15,0 0-46-15,0 0-6 16,0 0 6-16,39 33 0 15,-18-13-240-15</inkml:trace>
  <inkml:trace contextRef="#ctx0" brushRef="#br0" timeOffset="105812.659">24656 10938 224 0,'0'0'131'15,"0"0"43"-15,0 0-34 16,0 0-62-16,0 0-20 16,0 0-19-16,16-69-4 0,-15 60-12 15,-1 0 6-15,0 2-4 16,0 2-11-16,0 0-14 15,-6 1-3-15,-12 1 3 16,-2 3 4-16,-1 0 5 16,0 0-8-16,5 2-1 15,4 8-4-15,2 2-4 16,3 0 3-16,6 2 0 16,1 1-1-16,0 2 4 15,0 2 2-15,13 3 0 16,11 0 10-16,6-5-1 15,2 0-1-15,3-5 3 16,-4-2-11-16,-3-8-6 0,-2-2-111 16,-2 0-42-16,1-5-198 15</inkml:trace>
  <inkml:trace contextRef="#ctx0" brushRef="#br0" timeOffset="106186.849">24997 10743 339 0,'0'0'106'0,"0"0"46"0,0 0-4 16,0 0-40-16,0 0-56 15,0 0-20-15,-27-40 2 16,27 40-9-16,0 0-25 15,0 0-7-15,1 11 7 16,9 10 6-16,0 6 1 16,-4 4-3-16,1-2 4 15,-5-1-7-15,-1 0-1 16,-1 0-3-16,0 2 3 16,0 3 1-16,-3 4 6 15,-1 1-5-15,0-2 0 16,2-4 2-16,1-4-4 15,-2-4-10-15,1-3-40 16,2-8-13-16,-1-1 9 16,-1-7-57-16,-2-5-43 0,-2 0-130 15</inkml:trace>
  <inkml:trace contextRef="#ctx0" brushRef="#br0" timeOffset="106401.263">24833 11018 434 0,'0'0'115'0,"0"0"-28"16,0 0 8-16,106-17-45 0,-69 14-35 15,3 0-11-15,2 0-2 16,3 0-2-16,-5-7-112 15,-1-2-139-15</inkml:trace>
  <inkml:trace contextRef="#ctx0" brushRef="#br0" timeOffset="106787.049">25395 10812 345 0,'0'0'110'0,"0"0"-14"16,0 0 42-16,0 0-75 0,0 0-28 16,0 0-20-16,3-27-15 15,-11 27-10-15,-5 0 10 16,0 3 10-16,-5 9-10 16,6 4-9-16,0 2 8 15,6 1-8-15,6 3 3 16,0 0 6-16,2-2-2 15,10-1 4-15,3 0-2 16,-3-2 11-16,-1 0-11 16,-6 0 0-16,-4 0 0 15,-1 2-5-15,0-4-7 16,-9-1-10-16,-7-4-1 0,2-1 12 16,0-3-3-1,2-2 13-15,0-3 1 0,1 1 17 16,1-1 22-16,-2-1-24 15,0 3-9-15,0-3-6 16,-1 3-192-16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8:31.710"/>
    </inkml:context>
    <inkml:brush xml:id="br0">
      <inkml:brushProperty name="width" value="0.05292" units="cm"/>
      <inkml:brushProperty name="height" value="0.05292" units="cm"/>
      <inkml:brushProperty name="color" value="#FF0000"/>
    </inkml:brush>
  </inkml:definitions>
  <inkml:trace contextRef="#ctx0" brushRef="#br0">20264 5571 331 0,'0'0'210'0,"0"0"-121"16,0 0 53-16,0 0-22 16,0 0-41-16,0 0-11 15,0 0-20-15,8-17-8 16,-8 17-15-16,0 0-8 15,0 0-6-15,0 0-5 16,0 0-5-16,0 0-1 0,0 10-3 16,0 8-7-1,3 10 10-15,3 11 2 0,0 5 0 16,4 1 0-16,-1-1-1 16,-1-1-1-16,-2-7 0 15,2-5 0-15,-2-6 0 16,-1-3 1-16,-1-7 0 15,-1-2-1-15,-1-2 1 16,-1-2-1-16,-1-4 1 16,2 1-1-16,-1-1 0 15,-1-2 0-15,3-2-14 16,-2 1-28-16,4-2-60 16,0 0-66-16,-2-14 6 15,-3-17-165-15</inkml:trace>
  <inkml:trace contextRef="#ctx0" brushRef="#br0" timeOffset="336.407">20334 5548 327 0,'0'0'108'0,"0"0"-35"16,0 0 18-16,0 0-26 0,0 0-11 15,0 0-36 1,72-23-17-16,-57 28-1 0,1 7 0 16,4 3 1-16,-4-1-1 15,-1 3 0-15,-6-3 1 16,0 1-3-16,-9 0-2 15,0-3-10-15,-6 1-28 16,-14-2 2-16,-6-1 16 16,-3 0 22-16,-2-1-46 15,-2-2-79-15,-4-2-9 16</inkml:trace>
  <inkml:trace contextRef="#ctx0" brushRef="#br0" timeOffset="763.96">20722 5513 424 0,'0'0'91'0,"0"0"-27"16,0 0 35-16,0 0-48 0,0 0-11 16,0 0-5-1,49-27-19-15,-49 27-9 0,0 0-7 16,0 0-6-16,0 0-2 16,0 0 8-16,0 10 1 15,-6 3 3-15,0 6 2 16,0 5-6-16,3 8 2 15,-4 5 1-15,0 10 3 16,-3 6 4-16,-6 1 4 16,3 1-2-16,0-4-3 15,5-8-7-15,6-8 2 16,2-8-4-16,8-6 0 16,22-3 2-16,16-7-2 15,17-4-11-15,7-7-110 16,3-5-556-16</inkml:trace>
  <inkml:trace contextRef="#ctx0" brushRef="#br0" timeOffset="1371.13">21286 5520 179 0,'0'0'25'15,"0"0"-21"-15,0 0 88 16,0 0 48-16,0 0-38 16,0 0-23-16,-24 31-4 15,21-30-15-15,3 4-22 16,0-1-10-16,0 3-8 15,0 3 4-15,0 3 3 16,10 5 8-16,1 2-9 16,-2 2-8-16,1 5-4 15,-5 4-2-15,-2 3-4 16,-3-2-4-16,0-2 1 16,0-7 4-16,-3-6-8 15,0-2 2-15,1-6-2 0,2-4 1 16,0 1-2-1,0-3 0-15,0-3-1 0,0 0 1 16,0 0-3-16,9 0 3 16,9-9 17-16,2-4-9 15,0-3-6-15,-1-1 2 16,-5 0 4-16,-2-2 6 16,0 1-1-16,-3 4-7 15,-3 4-1-15,-3 6-5 16,0 4-1-16,4 3-7 15,4 18-12-15,5 8 20 16,2 0 1-16,0 2 1 16,-3-6-1-16,3-6 0 15,-3-2 1-15,1-3-1 0,-4-3 1 16,-3-5-2-16,-3 1-81 16,-3-7-83-16,-3 0-151 15</inkml:trace>
  <inkml:trace contextRef="#ctx0" brushRef="#br0" timeOffset="1739.777">21571 5465 546 0,'0'0'70'0,"0"0"39"16,0 0-23-16,0 0-34 15,0 0-17-15,0 0-23 16,7-10-11-16,-2 10-1 16,1 0-3-16,4 10 1 15,1 9-1-15,-1 11 3 16,0 7 2-16,-5 5-2 15,-1 5 1-15,2 6 0 16,5 8 8-16,7-2 5 16,6-3-3-16,-1-13-7 0,0-13 1 15,-1-9-3-15,-6-3 0 16,-3-7-2-16,-6-3-25 16,-4-8-329-16</inkml:trace>
  <inkml:trace contextRef="#ctx0" brushRef="#br0" timeOffset="2399.44">22118 5627 579 0,'0'0'85'16,"0"0"39"-16,0 0-3 16,0 0-73-16,0 0-2 15,0 0 3-15,5-45-22 16,-4 45-27-16,1 0-1 16,-1 3-13-16,2 14 10 15,2 2 4-15,-2 3 0 16,0 1 0-16,2 2 0 15,-2 5-1-15,0-4 1 16,0 4 1-16,1-5-1 16,0-2 1-16,1-3-1 15,-1-6 0-15,0-2-1 0,-1-5 1 16,0-1 2-16,-1-4 0 16,1 0-1-16,-3-2 1 15,1 0-2-15,1 0-22 16,-1-11-22-16,2-9-26 15,0-9 10-15,-3-3 18 16,0-6 10-16,0 1 20 16,0 1-1-16,-1 4 5 15,-5 6 8-15,1 5 0 16,1 6 0-16,4 8 5 16,0 2 13-16,0 5 9 15,19 0-24-15,13 0-1 16,8 6-2-16,-1 4 8 0,-3 2-2 15,-8 1 1 1,-7 3 6-16,-6 7-5 0,-4 1-3 16,-3 8-2-16,-8 2-1 15,0-4-1-15,0 4-1 16,-15-8 0-16,0-3 7 16,0-1-7-16,2-8-7 15,1-4 1-15,-1-3-29 16,0-5-93-16,5-2-188 15</inkml:trace>
  <inkml:trace contextRef="#ctx0" brushRef="#br0" timeOffset="2887.543">22657 5411 243 0,'0'0'72'15,"0"0"19"-15,0 0 55 16,113 42-38-16,-62-13-29 15,0 2-24-15,-4 3-23 16,-11 1-20-16,-11-4-8 0,-7 0-1 16,-9-1-2-1,-7 0-2-15,-2-1 0 0,-2 0 0 16,-11-5-7-16,-2-5-24 16,3-3 20-16,3-7-33 15,5 2-153-15,4-3-199 16</inkml:trace>
  <inkml:trace contextRef="#ctx0" brushRef="#br0" timeOffset="3185.924">23371 5554 419 0,'0'0'113'16,"0"0"37"-16,0 0-34 15,90-9-61-15,-47 9-19 16,3 0-1-16,-5 0-10 16,-10 0-7-16,-9 2-1 15,-11-1-9-15,-5 1-7 16,-6-1-1-16,0 7-11 15,-12 4-21-15,-21 8-68 0,-11 2-20 16,0 1-79 0,8-5-203-16</inkml:trace>
  <inkml:trace contextRef="#ctx0" brushRef="#br0" timeOffset="3306.574">23601 5786 247 0,'0'0'138'15,"91"10"5"-15,-54-7-29 16,-9-3-8-16,-8 0-40 15,-7-7-34-15,-8-3-22 16,-5 0-10-16,0 1-235 16</inkml:trace>
  <inkml:trace contextRef="#ctx0" brushRef="#br0" timeOffset="4303.569">24731 5257 237 0,'0'0'142'15,"0"0"-107"-15,0 0 27 16,0 0 57-16,0 0-15 16,0 0-18-16,16-12-15 15,-15 10-5-15,1 1-19 16,-1 1-9-16,1 0-5 16,-2 0-7-16,0 0-14 15,0 0-12-15,1 0-8 0,5 5 0 16,4 14 5-16,1 3 3 15,1 6 0-15,-5 0 0 16,-4 1 0-16,-1 1 0 16,-2-2 1-16,1-3 0 15,1-2 0-15,1-6-1 16,0-2 2-16,1-6-1 16,-3-1 0-16,-1-2-1 15,0 0 0-15,0-1-9 16,0 0-41-16,-4-1-40 15,-6-1-31-15,1-3-31 16,1 0-71-16,1 0-32 16</inkml:trace>
  <inkml:trace contextRef="#ctx0" brushRef="#br0" timeOffset="4624.768">24745 5112 299 0,'0'0'31'0,"0"0"41"15,0 0 0-15,0 0 22 16,0 0-27-16,0 0-33 16,36-51 9-16,-14 49-10 15,8 2-16-15,4 0-2 16,9 2-1-16,4 15-2 0,0 0-6 15,-5 3-4-15,-9 3-2 16,-12 2-1-16,-15 2-11 16,-6 3 11-16,-15-3-11 15,-25-3-31-15,-8-4-7 16,-9-11 17-16,1-1-10 16,5-5-13-16,17 2-51 15,14-3-161-15</inkml:trace>
  <inkml:trace contextRef="#ctx0" brushRef="#br0" timeOffset="4994.777">25330 5005 401 0,'0'0'64'15,"0"0"60"-15,0 0-54 16,0 0-55-16,0 0-15 16,0 0 0-16,-14 18 0 15,2 2 1-15,-3 5 4 0,2 5 1 16,0 1 4-16,2 5 10 15,2-2 4-15,0 0-6 16,6 2 1-16,2-2 5 16,1-3-15-16,0 1-7 15,13-3 4-15,7-1 0 16,3-3-1-16,3-3-5 16,2-5-67-16,3-5-311 15</inkml:trace>
  <inkml:trace contextRef="#ctx0" brushRef="#br0" timeOffset="5384.883">25598 5218 442 0,'0'0'63'0,"0"0"1"16,0 0 22-16,0 0-35 15,0 0-38-15,0 0-9 16,35 11 5-16,-31 5-3 0,-1 0 4 16,-3 4 15-1,0 2 11-15,1 2-1 16,5 2-6-16,5 3 16 0,5-2 8 15,1-3-16-15,-3-7-19 16,-4-6-4-16,-4-5-11 16,-5-3-2-16,1-1-2 15,-2-2-9-15,0 0-80 16,0 0-16-16,-3-5-61 16,-7-12-88-16,1-2 58 15,8-1 173-15,1 1-20 16</inkml:trace>
  <inkml:trace contextRef="#ctx0" brushRef="#br0" timeOffset="5650.013">25770 5220 130 0,'0'0'140'16,"0"0"-59"-16,0 0 50 15,0 0 5-15,0 0-59 16,0 0-14-16,94 9-5 15,-60 5-22-15,-3 2-8 16,-8 2-20-16,-11-1-8 16,-5 5-5-16,-6 0 5 15,-1 3 8-15,-1-3-8 16,-18-1-5-16,-4-4 5 16,-2-4 0-16,5 1-6 15,3-2 4-15,6 0-7 0,10-4-105 16,1-1-258-1</inkml:trace>
  <inkml:trace contextRef="#ctx0" brushRef="#br0" timeOffset="6059.62">26171 5008 347 0,'0'0'115'15,"0"0"11"-15,0 0-29 16,0 0 1-16,0 0-12 15,0 0-5-15,-8-47-51 16,8 47-29-16,0 0 0 16,0 15 0-16,3 12 2 15,7 4 16-15,-2 5-9 16,1-4-6-16,-3 1 2 16,-1-5-5-16,-4-1 5 15,-1 1-4-15,0-1-1 16,0 2 2-16,0 1-2 0,0 1 3 15,0 0-4-15,0-5 0 16,2-4-82-16,5-8-269 16</inkml:trace>
  <inkml:trace contextRef="#ctx0" brushRef="#br0" timeOffset="6672.883">26581 5092 216 0,'0'0'80'0,"0"0"5"16,0 0 52-16,0 0-42 15,0 0-62-15,0 0-17 16,0-5 10-16,0 5 3 16,0 0-9-16,1 3 26 15,4 3 13-15,1 2-22 16,-3 0-16-16,2 6-5 16,-5 6-10-16,0 7-1 15,0 4-5-15,-14 3 3 0,-2-3 2 16,2-1 3-16,4-2-5 15,2-6-2-15,7-3-1 16,1-5-1-16,0-4 1 16,0-7-1-16,0 1-2 15,0-4 3-15,0 0 5 16,0 0 7-16,5-4 37 16,2-9-23-16,0-3-17 15,1-1 0-15,-1-1-1 16,3 3-2-16,3-1-5 15,4 4-1-15,3 3-3 16,8 6-2-16,2 3-3 16,-3 0 7-16,-3 8-4 15,-11 5 0-15,-4 0 0 0,-3-1 1 16,-3 5-2-16,2 3 6 16,-1 1 1-16,-2-1-1 15,2-3 1-15,0-1-1 16,-2-5-23-16,-1-2-43 15,-1-1-20-15,0-5-85 16,0-3-344-16</inkml:trace>
  <inkml:trace contextRef="#ctx0" brushRef="#br0" timeOffset="6997.196">26927 5039 87 0,'0'0'113'15,"84"97"101"-15,-46-49-19 0,-6-9-116 16,-13-5-41 0,-13-3 0-16,-6 3 8 0,0-1-22 15,-15-2-10-15,-3 0-2 16,-6-3-4-16,-2-3-8 16,-4-3 0-16,2-3-458 15</inkml:trace>
  <inkml:trace contextRef="#ctx0" brushRef="#br0" timeOffset="7513.238">27330 5128 112 0,'0'0'52'16,"0"0"6"-16,0 0 37 15,0 0 27-15,0 0-8 16,0 0-54-16,-6 8-23 15,6-6 2-15,8 3-21 16,11 4 5-16,14 5-12 16,11 5-8-16,6 4-1 15,0 1-1-15,-5-4 0 16,-10-3-1-16,-10-7 0 16,-9-5-1-16,-5-5-52 15,-5 0-90-15,-2-5-39 16,-4-14-119-16</inkml:trace>
  <inkml:trace contextRef="#ctx0" brushRef="#br0" timeOffset="7764.4">27591 5104 36 0,'0'0'96'0,"0"0"17"15,0 0-3-15,0 0-9 16,0 0-8-16,0 0-28 16,-54 37-28-16,41-28-18 0,-5 4-9 15,0 6-3-15,-1 4-4 16,-1 5-1-16,4 5-2 16,1 1 0-16,3 1-3 15,0-2-92-15,2-6-180 16</inkml:trace>
  <inkml:trace contextRef="#ctx0" brushRef="#br0" timeOffset="8254.82">27883 4865 51 0,'0'0'110'16,"0"0"-1"-16,0 0 4 16,0 0-8-16,0 0-18 15,0 0-24-15,20-10-2 0,-16 10-26 16,3 8-25-16,1 11 13 16,0 8 2-16,-1 6-7 15,0 3 9-15,1 3-3 16,-2 2-7-16,1-7 1 15,-1 0-5-15,3-5-10 16,-3-2 1-16,0-4-1 16,0-3-2-16,0-2 0 15,-2-4 0-15,1-2-1 16,-2-5-16-16,0-4-28 16,-1-2-5-16,1-1-32 15,0 0-62-15,0-3-255 16</inkml:trace>
  <inkml:trace contextRef="#ctx0" brushRef="#br0" timeOffset="8540.682">27946 4914 109 0,'0'0'80'15,"0"0"25"-15,0 0-8 16,0 0-54-16,0 0-25 15,87-51-14-15,-55 51 2 0,-5 0-3 16,-3 0-3 0,-6 0 1-16,-8 2 0 0,-1 8-1 15,-5 7-12 1,-4 10-10-16,0 7 22 0,-17 4-3 16,-8-1 3-16,-2-6-42 15,4-6 18-15,4-5-15 16,4-5-26-16,6-5-11 15,4-4 27-15,-1-6 1 16</inkml:trace>
  <inkml:trace contextRef="#ctx0" brushRef="#br0" timeOffset="9004.477">28247 4796 66 0,'0'0'33'0,"0"0"-32"0,0 0 5 16,0 0 41-1,0 0-6-15,0 0 25 0,-4 21-13 16,1-14-15-16,-2 3-13 16,1 1 3-16,-1 5 0 15,-1 4-2-15,-1 3 8 16,1 5 9-16,-2-1-25 15,1 3-5-15,-2-2-10 16,5 1 3-16,1-2-6 16,3 1 0-16,0-3 4 15,0-2 12-15,13-4-5 16,-1-3-4-16,2-1-3 16,3-3-1-16,6 2-3 15,6-2-52-15,6-7-318 16</inkml:trace>
  <inkml:trace contextRef="#ctx0" brushRef="#br0" timeOffset="9366.788">28482 4895 229 0,'0'0'108'0,"0"0"-57"0,0 0-5 16,0 0 21-16,0 0-14 15,0 0-30-15,14 39-8 16,-11-23 1-16,-3 3-6 15,0 1-6-15,0 3-2 16,0-1 4-16,0 0-6 16,0-3 4-16,0 1-3 15,0 0 2-15,0 0-2 16,0-1 2-16,0 0-3 16,5-2-95-16,8-4-138 15</inkml:trace>
  <inkml:trace contextRef="#ctx0" brushRef="#br0" timeOffset="9724.661">28714 4991 214 0,'0'0'112'16,"0"0"-9"-16,0 0-7 15,0 0-52-15,0 0-20 16,0 0-2-16,17-21-6 0,-15 20 9 16,-2 1 5-1,2 0-8-15,-2 0-9 0,0 0-9 16,0 0-2-16,0 0 2 16,1 0-4-16,4 5-2 15,1 14-12-15,-2 13 11 16,-4 3 3-16,0 3 0 15,-6-2 3-15,-6-5-3 16,-1-3 3-16,2-5 2 16,4-4-3-16,-3-4-2 15,2-2-23-15,1-2-44 16,-3-5-73-16,-1-2-163 16</inkml:trace>
  <inkml:trace contextRef="#ctx0" brushRef="#br0" timeOffset="9936.576">28480 5095 142 0,'0'0'57'0,"0"0"-6"15,0 0 8-15,112 3-10 0,-75 3-35 16,-1-6-14 0,-3 0-106-16</inkml:trace>
  <inkml:trace contextRef="#ctx0" brushRef="#br0" timeOffset="10235.986">28935 4853 54 0,'0'0'47'0,"0"0"-3"15,0 0 33 1,0 0 98-16,92 50-12 0,-60-21-51 0,-2 3-68 15,-5 4 16-15,-4 6-20 16,-11-3-26-16,-8 1-14 16,-2-3-1-16,-5 1-7 15,-19-2 8-15,-5-1 9 16,-9-3-9-16,-4-6-24 16,-2-5-244-16</inkml:trace>
  <inkml:trace contextRef="#ctx0" brushRef="#br0" timeOffset="11405.995">23186 6849 470 0,'0'0'173'0,"0"0"-79"16,0 0 13-16,0 0-11 0,0 0-34 16,0 0-23-16,-1-8-18 15,1 8-15-15,0-2-6 16,9 1-1-16,19 1 1 16,12 0 0-16,11 0 0 15,1 0-2-15,-4 0-56 16,-6 3-30-16,-16-3-18 15,-15 0-114-15</inkml:trace>
  <inkml:trace contextRef="#ctx0" brushRef="#br0" timeOffset="11624.041">23233 7072 401 0,'0'0'121'0,"0"0"-82"15,0 0-4-15,0 0-25 16,0 0-9-16,119 0-1 16,-61 0-11-16,9 0-113 0,2-4-348 15</inkml:trace>
  <inkml:trace contextRef="#ctx0" brushRef="#br0" timeOffset="13315.982">25007 6542 106 0,'0'0'69'15,"0"0"16"-15,0 0 1 16,0 0-40-16,0 0-8 16,0 0 1-16,0 0 44 15,8-11-3-15,-5 8-9 16,0-2-11-16,0 2 3 0,-1-4 1 16,-1-1-5-16,-1-2-14 15,0-2-4-15,0-2-8 16,-1-2 1-16,-10 2-5 15,-3 3-16-15,0 2-12 16,-3 1-2-16,-2 8-1 16,-8 0-2-16,-4 0 4 15,-7 0 2-15,1 5 4 16,4 4-6-16,8 2-2 16,4 0 2-16,5 3-4 15,7 0 1-15,3 2-9 16,6 1-6-16,0 1 0 0,9 2 16 15,24-1-1-15,14 0-1 16,13-6-6-16,4-6 0 16,-1-4 4-16,-10-3-4 15,-8 0 5-15,-9-8 3 16,-9-7 2-16,-6-1 2 16,-5-1 3-16,-7 3-2 15,-5 3 10-15,-4 5 13 16,0-1 0-16,0 5-11 15,0 0-2-15,0 2 1 16,0 0-14-16,0 4-9 16,-1 15-2-16,1 7 11 15,0 6 2-15,0 6-1 16,0-1 1-16,0 6-2 16,-6-5 1-16,0-5 1 0,-4-4 0 15,2-8-1-15,2-4-1 16,1-4-3-16,4-4-18 15,-2-2-14-15,3-4-47 16,0-3-74-16,11 0-61 16,12-10-372-16</inkml:trace>
  <inkml:trace contextRef="#ctx0" brushRef="#br0" timeOffset="13968.607">25667 6474 472 0,'0'0'89'0,"0"0"-8"16,0 0 30-16,0 0-17 16,0 0-17-16,0 0-29 15,7-20-10-15,-7 20-15 16,0 0-4-16,0 0-18 0,0 0-1 16,0 0-9-16,-10 0 8 15,-5 0 1-15,-3 2 4 16,0 4-3-16,0 1-1 15,3-1-5-15,-3 3 5 16,3-1-1-16,1 3-2 16,3 1-2-16,5 4-14 15,3 2-21-15,3 7 19 16,3 3 17-16,17 5-6 16,9 0-19-16,9-2-11 15,2-3 3-15,-4-6 9 16,-7-4 9-16,-6-2 7 0,-13-5 10 15,-7-2-3-15,-3 0-7 16,-6-7 9-16,-17-2 3 16,-10 0 4-16,-5 0 14 15,-3-12 0-15,0-4 13 16,10 0 4-16,9 0 23 16,13 2 21-16,9 1 38 15,0-1-101-15,4-3-6 16,18 0-7-16,13 3-1 15,11-2-2-15,8 2 0 16,3 0 5-16,-4-3-2 16,-12 1-3-16,-18-2-7 15,-21-3-80-15,-5-3-91 0,-36-6-244 16</inkml:trace>
  <inkml:trace contextRef="#ctx0" brushRef="#br0" timeOffset="14417.129">26357 6508 365 0,'0'0'142'0,"0"0"-5"16,0 0-21-16,0 0-51 15,0 0-29-15,0 0 13 16,-3-20-17-16,3 20-32 15,0 0 0-15,-1 0-7 16,-2 4 1-16,-6 15 6 16,-9 6 1-16,-4 7 4 15,-8 4-3-15,-4 3 0 16,-5-3-1-16,0-2 1 0,3-9 4 16,9-4-5-16,9-6-1 15,11-3-1-15,4-1-9 16,3-5-2-16,0-2-6 15,0-3-36-15,0-1-165 16</inkml:trace>
  <inkml:trace contextRef="#ctx0" brushRef="#br0" timeOffset="14641.524">26014 6511 369 0,'0'0'282'15,"0"0"-237"-15,0 0 11 16,0 0-53-16,0 0-3 16,0 0-1-16,42 9 0 15,-30 8-2-15,0 4-46 16,1-4-193-16</inkml:trace>
  <inkml:trace contextRef="#ctx0" brushRef="#br0" timeOffset="14867.808">26369 6777 602 0,'0'0'94'16,"0"0"-29"-16,0 0-10 15,0 0-31-15,0 0-17 16,0 0-7-16,39-13-13 16,-48 8-186-16,-21-7-325 15</inkml:trace>
  <inkml:trace contextRef="#ctx0" brushRef="#br0" timeOffset="16741.291">26915 6513 233 0,'0'0'11'0,"0"0"2"15,0 0 73-15,0 0-23 16,0 0-3-16,0 0-13 15,-6-8-15-15,3 6-15 16,-1 2 4-16,-1-3-8 16,2 3-5-16,-1 0 2 15,1 0-4-15,0 0-3 16,1 0 3-16,2 0 15 0,0 0 15 16,0 0-4-16,0 0 2 15,0 0 0-15,0 0-14 16,0 0-13-16,12 5-7 15,12 10 25-15,6 2 0 16,4 2 4-16,1 0-11 16,-6 1-9-16,-3-1-3 15,-7-4-4-15,-4-1-1 16,-3-1-1-16,1-2-17 16,3-1-88-16,1-5-122 15</inkml:trace>
  <inkml:trace contextRef="#ctx0" brushRef="#br0" timeOffset="17035.633">27131 6508 249 0,'0'0'90'0,"0"0"-70"16,0 0 64-16,0 0-27 15,0 0-11-15,-16 71 10 16,3-52-14-16,-7 0-26 0,-5-2 3 16,-2-3-1-1,-4-5-8-15,4-1-6 0,3-5 4 16,5 0-5 0,8 2-3-16,2-2-1 0,5 0-38 15,4 1-50-15,0-3-94 16,0 0-35-16,10-1 101 15,11 0 42-15</inkml:trace>
  <inkml:trace contextRef="#ctx0" brushRef="#br0" timeOffset="17198.619">27037 6634 125 0,'0'0'187'0,"0"0"-30"15,87-103-11-15,-67 72-49 16,-9 7-23-16,-6 10 17 16,-5 9 33-16,0 1-51 15,0 3-43-15,0 1-14 0,-2 0-16 16,-5 0 0-1,-2 19 0-15,-3 10-3 0,2 7 0 16,7 6-2-16,3 4 2 16,1-5-66-16,21-7-304 15</inkml:trace>
  <inkml:trace contextRef="#ctx0" brushRef="#br0" timeOffset="18070.072">25189 6483 84 0,'0'0'120'0,"0"0"-19"16,0 0-16-16,0 0 19 16,0 0-29-16,0 0 12 15,84 76 33-15,-20-68-46 16,14-2-21-16,10-1-8 16,9-5-20-16,2 1-12 15,-5-1-9-15,-11 0-1 16,-18-1-3-16,-23-10-11 15,-20-2-66-15,-20 4-9 16,-2 1-18-16,-29 5-57 16,-14 3-28-16,-12 0-33 15</inkml:trace>
  <inkml:trace contextRef="#ctx0" brushRef="#br0" timeOffset="18251.424">25443 6684 17 0,'0'0'61'0,"0"0"-9"15,0 0-16-15,0 0 40 16,0 0 26-16,0 0-13 16,-15 15-42-16,49-10-22 15,23 4 25-15,25 3 20 16,21 3-44-16,9-1-12 16,1-4-10-16,-14-3-4 15,-25-7-274-15</inkml:trace>
  <inkml:trace contextRef="#ctx0" brushRef="#br0" timeOffset="19472.897">24946 7467 57 0,'0'0'32'16,"0"0"32"-16,0 0 94 15,0 0-35-15,0 0-17 0,0 0-53 16,9-22 0-16,-9 21 4 16,0 1 0-16,0 0 0 15,0 0-8-15,0 0 0 16,0 0-10-16,0 0-2 15,0 0-1-15,0 0-18 16,0 0-9-16,0 0-1 16,2 0 2-16,-2 0-3 15,0 0-1-15,1 0 0 16,-1 0 0-16,0 0 0 16,0 0-3-16,0 0-3 15,0 0 3-15,0 0-1 0,0 0 0 16,0 0-4-16,0 0-2 15,0 0 0-15,0 0-1 16,0 0 1-16,0 0 4 16,0 0 0-16,0 0 0 15,2 0 0-15,-2 0-107 16,0-13-574-16</inkml:trace>
  <inkml:trace contextRef="#ctx0" brushRef="#br0" timeOffset="20251.804">23653 7718 454 0,'0'0'175'0,"0"0"-139"0,0 0 35 16,81-10-1-1,-33 8-32-15,13 2-23 0,12 0-10 16,4 0-4-16,1 9 2 16,-10 1-3-16,-11-3 3 15,-16-1-2-15,-16-2-1 16,-12-2 1-16,-10-1-1 16,-3-1-5-16,-3 1-75 15,-22 2-180-15</inkml:trace>
  <inkml:trace contextRef="#ctx0" brushRef="#br0" timeOffset="20562.328">23698 7957 581 0,'0'0'91'0,"0"0"-84"16,0 0 89-16,0 0 32 15,0 0-54-15,0 0-31 16,34-3-23-16,2-1-9 16,14-1-7-16,13-1 2 15,7 0-2-15,-1 1-2 0,-8 2 0 16,-13 0 0-16,-15 1-1 15,-14 2-1-15,-13 0-15 16,-6 0-136-16,-5 0-322 16</inkml:trace>
  <inkml:trace contextRef="#ctx0" brushRef="#br0" timeOffset="22359.521">25295 7567 86 0,'0'0'419'0,"0"0"-315"15,0 0 6-15,0 0 1 16,0 0-33-16,0 0-1 16,-1-11 2-16,1 11-27 15,0 0-15-15,0 0-14 16,0 0-4-16,0 0-5 15,0 0-14-15,0 0-2 16,0 0 0-16,0 9-5 16,0 11 7-16,-2 6 0 15,2 3 1-15,-1 5 0 0,1-1-1 16,0 2 2 0,0 1-2-16,0-4 1 0,4-2 0 15,5-6 0-15,-3-6-1 16,0-3 1-16,-1-4-1 15,-2-2 0-15,-2-1 0 16,-1-2 0-16,0 0-4 16,0 0-7-16,0 1-18 15,0-3-38-15,-3-4-24 16,-6 0-51-16,0 0-107 16,-1-7-265-16</inkml:trace>
  <inkml:trace contextRef="#ctx0" brushRef="#br0" timeOffset="22651.655">25237 7524 541 0,'0'0'26'0,"0"0"-24"16,0 0-2-16,109-3 5 15,-70 3 0-15,-5 0-3 16,-4 4 7-16,-5 10-5 16,-5 3-1-16,-8 2-3 15,-6 5 0-15,-6 2 0 16,-3 0 3-16,-24-3-3 0,-9-7 7 16,-6-4 13-16,-1-6-3 15,7-1-4-15,8-5-13 16,14 0-58-16,11 0-463 15</inkml:trace>
  <inkml:trace contextRef="#ctx0" brushRef="#br0" timeOffset="22997.777">25931 7458 511 0,'0'0'31'15,"0"0"19"-15,0 0 32 16,0 0-23-16,0 0-12 16,0 0-16-16,-87 6-24 15,74 14-7-15,-5 10 1 16,-2 5 1-16,-2 6 1 15,3 1 8-15,1 0-2 16,0-3-1-16,1 0 0 16,0-6-7-16,3-2 9 15,-2-1-4-15,7-6-4 0,9 1 1 16,0 0-1 0,25-3-2-16,22-6-72 0,17-7-158 15</inkml:trace>
  <inkml:trace contextRef="#ctx0" brushRef="#br0" timeOffset="23333.66">26062 7586 375 0,'0'0'41'0,"0"0"23"16,0 0 23-16,0 0-53 16,0 0-24-16,0 0 1 15,9 17 8-15,-9-2-7 16,0 3 21-16,0 3 7 16,-8 4 20-16,0 3-2 15,2 3-12-15,3-1-18 16,3-2-7-16,0-3 0 15,0-3-8-15,4-5-4 16,8-3 0-16,-2-6-2 16,0-1 1-16,-6-2-8 15,-4-5-128-15,0 0-187 16</inkml:trace>
  <inkml:trace contextRef="#ctx0" brushRef="#br0" timeOffset="23605.675">26105 7539 388 0,'0'0'53'16,"0"0"-18"-16,0 0 65 16,91 38-47-16,-77-19-29 15,-4 5 3-15,-4 1-10 16,-4 4-3-16,-2 3-2 0,0 2-4 15,0 3-7-15,-2-4 4 16,2-2-3-16,0-4-1 16,0-10-1-16,0-5-68 15,0-7-43-15,-8-5 15 16,-6 0 37-16,-4-7-347 16</inkml:trace>
  <inkml:trace contextRef="#ctx0" brushRef="#br0" timeOffset="24062.792">26518 7428 167 0,'0'0'199'0,"0"0"-82"16,0 0-4-16,0 0-50 15,0 0-50-15,0 0-11 16,5 8 9-16,-2 13 11 16,-2 8 50-16,-1 4-26 15,0-2-10-15,0 4-15 16,-3 1-4-16,-7 0-1 16,4-2-6-16,2 0-5 15,4-1-3-15,0-1-1 16,16-1 2-16,11-2 1 15,1-5 1-15,1-9 0 16,-4-7-5-16,-4-8-202 16,-6 0-361-16</inkml:trace>
  <inkml:trace contextRef="#ctx0" brushRef="#br0" timeOffset="24609.786">26891 7469 554 0,'0'0'48'0,"0"0"-34"15,0 0 15-15,0 0 11 16,0 0-22-16,0 0 18 0,-9 35 4 15,9-14 5-15,0 4-14 16,0 4-12-16,11 3 5 16,1 2 9-16,0-2-5 15,-3-6-7-15,-3-2-12 16,0-6-4-16,-2-3-2 16,-1-6 4-16,-2-3-5 15,-1-3 0-15,2-2 0 16,-2-1 2-16,0 0 0 15,0 0 7-15,0 0 2 16,0 0 1-16,0 0 1 16,3-5-11-16,3-4-4 15,5-1-8-15,5-3-8 0,4 3 2 16,0 0 14 0,-2 3 0-16,-4 3-2 0,-3 4-2 15,-6 0 2-15,-1 0-1 16,2 0-2-16,2 13 0 15,2 3-1-15,2 2 6 16,3 2 0-16,5 1 2 16,2-1 1-16,0-3 1 15,-5-4 1-15,-6-5-5 16,-5-5-45-16,-6-3-130 16,0 0-187-16</inkml:trace>
  <inkml:trace contextRef="#ctx0" brushRef="#br0" timeOffset="24924.647">27267 7353 442 0,'0'0'102'16,"0"0"-9"-16,0 0 35 15,0 0-59-15,0 0-68 16,0 0 0-16,66 54-1 16,-5 5 20-16,10 11 65 15,1 4-21-15,-12-6-41 16,-17-11-16-16,-17-13-1 0,-12-7-1 16,-9-6-4-16,-5-6 2 15,0-5 2-15,-22-6-5 16,-11-9-7-16,-11-5-11 15,-6 0-65-15,-1-5-69 16,15-15-285-16</inkml:trace>
  <inkml:trace contextRef="#ctx0" brushRef="#br0" timeOffset="25383.322">27834 7522 188 0,'0'0'138'0,"0"0"-107"16,0 0 67-16,0 0 14 15,0 0-21-15,0 0-25 16,43 41-12-16,-7-27-15 16,7 4-19-16,11 0-7 15,6 1-9-15,1 0-2 16,-6-2-1-16,-10-6-1 16,-15-4-3-16,-13-4-93 15,-11-3-35-15,-6-3-169 0</inkml:trace>
  <inkml:trace contextRef="#ctx0" brushRef="#br0" timeOffset="25633.459">28174 7457 258 0,'0'0'79'0,"0"0"-18"15,0 0 2-15,0 0-2 16,0 0-61-16,0 0 12 15,-39 4-11-15,12 10 4 16,-2 3-1-16,-3 1-4 16,4-1 4-16,6-2 1 15,5 1-5-15,7-2-1 16,4-1 0-16,6-2 1 0,0 1 0 16,0 0 0-16,0-3-15 15,0 0-360-15</inkml:trace>
  <inkml:trace contextRef="#ctx0" brushRef="#br0" timeOffset="26448.592">28485 7286 144 0,'0'0'183'15,"0"0"-58"-15,0 0 0 16,0 0-53-16,0 0-31 16,0 0-15-16,11-9-15 15,-11 9-8-15,0 0 3 0,0 0 16 16,2 0 4 0,-1 8-23-16,2 6-2 0,2 8 22 15,1 2 9-15,2 9-3 16,3 6 2-16,3 2 6 15,2 2-5-15,-4-4-11 16,1-3-9-16,-4-6-5 16,-1-5-7-16,-1-2 3 15,-4 0-1-15,0-5 0 16,-2-2 1-16,-1 0-1 16,0-2 0-16,0-3-2 15,0-2-41-15,-7-5-84 0,-5-4-24 16,2 0-16-16,-2-4-111 15,1-12 160-15,2-8 116 16,1-2 19-16,3-5-11 16,4-5-8-16,1 1 0 15,0-2 22-15,0 0 58 16,0 1-7-16,11 0 19 16,1 4-44-16,3 0-3 15,-1 2-30-15,-4 2 22 16,-1 5-16-16,-5 6 16 15,0 6-1-15,-1 4-13 16,-2 5-3-16,4 2-13 16,6 0-7-16,9 13-15 15,11 11 15-15,9 5 0 16,-1-2 1-16,-4-2 2 0,-10-5 3 16,-12-6 0-16,-6-2-6 15,-5-2-6-15,-2 1 6 16,0 0-5-16,-16-3 10 15,-9-2-3-15,-5 0 8 16,-5-1 4-16,4-1-14 16,6 3-18-16,10 0-348 15</inkml:trace>
  <inkml:trace contextRef="#ctx0" brushRef="#br0" timeOffset="26881.568">29230 7256 198 0,'0'0'152'16,"0"0"-99"-16,0 0-48 15,0 0-5-15,0 0 0 16,0 0 8-16,-12-6-7 16,0 6 40-16,0 0 78 15,2 0-14-15,4 0-47 0,3 0-35 16,0 0-10-16,0 0-10 16,-3 10-1-16,-3 7 17 15,-1 11-1-15,-1 10 4 16,-4 12 15-16,3 2-12 15,-1-2-15-15,3-6-3 16,0-6-7-16,2-5 1 16,2-8 1-16,6 0-2 15,0-4-4-15,17 1-4 16,21 2 8-16,12-2 14 16,13-7-14-16,3-8-116 15,-1-7-110-15,-2-2-197 0</inkml:trace>
  <inkml:trace contextRef="#ctx0" brushRef="#br0" timeOffset="27188.999">29649 7389 116 0,'0'0'54'0,"0"0"55"16,0 0 120-16,0 0-86 15,0 0-86-15,0 0 6 16,-28-20 9-16,28 20-32 15,0 0-26-15,0 0-13 16,0 5-1-16,1 4 0 16,2 8 0-16,-1 0-9 15,-2 5 9-15,0 0 0 16,0 3 2-16,0-3 0 0,0 3-2 16,3 0 1-16,0-1 2 15,0 1-1-15,2-3 1 16,0-2-3-16,0-4 3 15,-2-4-3-15,1-4 0 16,-1-4-52-16,2-4-186 16,1 0-214-16</inkml:trace>
  <inkml:trace contextRef="#ctx0" brushRef="#br0" timeOffset="27541.741">29793 7316 132 0,'0'0'147'0,"0"0"-9"15,0 0-14-15,0 0-51 16,0 0-22-16,0 0-24 16,11-31 22-16,-11 31 2 15,0 0-31-15,0 0-13 16,0 0 4-16,0 0-10 15,5 1-1-15,4 18-3 16,3 14 3-16,0 6 12 16,-5 4-1-16,-4 1-7 15,-3-7-2-15,0-5 0 0,0-2 2 16,-7-4-3 0,-1-8 1-16,1-2 1 0,0-5-2 15,0 0-1-15,0-2-2 16,2 5-3-16,2 1-57 15,3 0-125-15,0-3-190 16</inkml:trace>
  <inkml:trace contextRef="#ctx0" brushRef="#br0" timeOffset="27737.93">29619 7540 370 0,'0'0'168'0,"0"0"-130"16,0 0 43-16,93 33-21 15,-50-20-52-15,2-3-2 16,-5-10-6-16,-4 0-73 16,-3-6-233-16</inkml:trace>
  <inkml:trace contextRef="#ctx0" brushRef="#br0" timeOffset="27992.2">30194 7219 116 0,'0'0'147'0,"0"0"-76"15,59 85 124-15,-31-44-108 16,-2 0-36-16,-7 1-26 16,-9-4-14-16,-7 3 1 15,-3 5-6-15,-19 4-6 16,-24-1-4-16,-16-1 1 16,-11-8-89-16,-4-8-341 15</inkml:trace>
  <inkml:trace contextRef="#ctx0" brushRef="#br0" timeOffset="28834.925">24256 9181 413 0,'0'0'60'16,"83"-17"-53"-16,-36 10 74 0,-4 1-17 15,-8 0-4-15,-9 1-12 16,-13 5-25-16,-8-2 8 16,-5 2-31-16,0 0-16 15,-14 7-444-15</inkml:trace>
  <inkml:trace contextRef="#ctx0" brushRef="#br0" timeOffset="29034.679">24295 9418 595 0,'0'0'132'0,"0"0"-61"0,0 0-1 16,0 0 0-16,0 0-24 15,0 0-10-15,86-12-14 16,2 8-22-16,22-4-92 15,13-8-460-15</inkml:trace>
  <inkml:trace contextRef="#ctx0" brushRef="#br0" timeOffset="29664.449">25677 9036 311 0,'0'0'169'0,"0"0"-68"16,0 0 18-16,0 0-2 16,0 0-31-16,0 0-25 15,2-2-12-15,-2 2-18 16,0 0-7-16,0 0-7 0,0 0-1 16,0 0-11-16,0 0-5 15,-9 0-13-15,-11 12 13 16,-6 7 7-16,-4 9-7 15,1 2-1-15,4 2 1 16,4 1 0-16,2 0-2 16,4-3 2-16,0 0 0 15,1-4 1-15,6 0-1 16,2-1-2-16,4-1 0 16,2-1 1-16,9-2 2 15,16-3 0-15,10-2-1 16,6-7 0-16,3-9-8 0,0 0 8 15,-2-8 1-15,-6-13 2 16,-6-5 2-16,-6-7 4 16,-8-5 25-16,-4-6-17 15,-9-1-6-15,-3-1-3 16,0 4-6-16,-15 7-2 16,-10 8-1-16,-11 8 1 15,-4 10-1-15,-2 9 0 16,6 0 0-16,14 20-39 15,14 8-185-15,8 5-296 16</inkml:trace>
  <inkml:trace contextRef="#ctx0" brushRef="#br0" timeOffset="29868.309">26089 9310 700 0,'0'0'34'0,"0"0"20"15,0 0 19-15,0 0-13 16,0 0-43-16,0 0-17 16,15 0-33-16,8 0-381 15</inkml:trace>
  <inkml:trace contextRef="#ctx0" brushRef="#br0" timeOffset="30323.069">26466 9165 581 0,'0'0'58'16,"0"0"70"-16,0 0-31 15,0 0-56-15,0 0-20 16,0 0-11-16,-46-56-10 16,18 54-3-16,-7 2 1 15,-2 0 2-15,1 7-1 16,5 7-1-16,4 5-6 0,6 2 1 16,9 0-1-16,8-2-1 15,4 0 5-15,0-3 0 16,15-2-4-16,10-2 8 15,8-6 13-15,3-2 1 16,1-4-2-16,-4 0-2 16,-11 0-7-16,-7 0 0 15,-9 2-3-15,-4 3-4 16,-2 8-8-16,0 5 6 16,0 6 6-16,0 4 3 0,0 2-3 15,0-3 0 1,0-1 1-16,0-6-1 0,3-3 0 15,-2-3 1-15,2-6 2 16,0-4-3-16,0 1-3 16,-3-5-162-16,0 0-344 15</inkml:trace>
  <inkml:trace contextRef="#ctx0" brushRef="#br0" timeOffset="30881.399">26994 9115 590 0,'0'0'65'15,"0"0"65"-15,0 0-33 16,0 0-64-16,0 0-22 15,0 0-1-15,-39-30-10 16,14 30-8-16,-8 17 2 16,-4 7 5-16,1 2 1 15,6-1 0-15,8-1-2 16,7-2-5-16,9-4 6 16,6 2-1-16,5 5-2 15,26 5 4-15,12 4 16 0,4 1-7 16,-6 0 0-1,-10-2-7-15,-14-4-2 0,-10 0-3 16,-7-5 1-16,0-6 2 16,-8-4-1-16,-12-5-9 15,-2-7 4-15,-4-2-2 16,3 0 5-16,6 0 3 16,4-14 2-16,8-3 10 15,5-1 1-15,0 0 78 16,18-1-26-16,18-4-53 15,10-4-9-15,6-4 0 16,-6 0-1-16,-7-2 1 16,-12-1-3-16,-15 0 0 15,-10 2 0-15,-2 0-14 16,-18 6-17-16,-18 9 0 0,-13 9-46 16,-5 8-28-16,0 0-82 15,14 7-433-15</inkml:trace>
  <inkml:trace contextRef="#ctx0" brushRef="#br0" timeOffset="31615.129">27495 9078 334 0,'0'0'248'0,"0"0"-195"16,0 0 11-16,0 0 34 16,0 0-25-16,0 0-35 15,0-6-20-15,0 6-13 16,0 0-5-16,0 0-1 16,0 0-1-16,2 8 2 15,8 9 0-15,14 9 9 16,15 6 13-16,19 7 20 15,15 2-11-15,0-2-12 16,-10-6-9-16,-15-10-6 16,-20-6-4-16,-15-4-1 15,-6-4-5-15,-6-1-6 16,-1-4-42-16,0-2-37 0,0-2-74 16,0-2-192-16</inkml:trace>
  <inkml:trace contextRef="#ctx0" brushRef="#br0" timeOffset="32123.688">28047 9102 370 0,'0'0'79'16,"0"0"-6"-16,0 0-18 0,0 0-8 15,0 0-9-15,0 0-15 16,-108 11-8-16,52 4-7 16,-5 1 1-16,-3 0-4 15,7 5 3-15,6-1-6 16,9 0-1-16,7 2 0 16,12-5-1-16,10-4-1 15,9-4-2-15,4-3-1 16,0-4-25-16,0 1 5 15,6-3 24-15,7 0 2 16,2-5 8-16,3-14-2 16,3-7 0-16,3-11-1 15,0-5 7-15,-4-5 22 0,-2 5-11 16,-3 7 22 0,-4 10 9-16,-5 10-13 0,-2 8-2 15,-1 6 9-15,-3 1-44 16,1 0-6-16,-1 11-20 15,3 14 12-15,0 9 8 16,-3 5 3-16,0 4-3 16,0-2 2-16,-3-2-1 15,-8-6 2-15,3-4-1 16,1-4-2-16,7 0 0 16,1-3-90-16,37-3-15 15,26-7-477-15</inkml:trace>
  <inkml:trace contextRef="#ctx0" brushRef="#br0" timeOffset="32709.151">28735 9128 91 0,'0'0'536'16,"0"0"-459"-16,0 0 46 16,0 0-40-16,0 0-42 15,0 0-1-15,-10-38-21 16,-6 38-17-16,-6 0-4 16,-6 17-5-16,-2 4 2 15,2 8 1-15,3 2 1 16,0 1 2-16,3-1 1 0,4-1 1 15,5-4-1-15,7-2-13 16,6-4-1-16,0-2-3 16,0-4-11-16,18 0 6 15,7-8 17-15,5-1 5 16,3-5 1-16,1 0 17 16,-3-11 20-16,-1-11 5 15,-3-7-8-15,-5-7 4 16,-7-11-7-16,-4-6-21 15,-5 0-8-15,-6 0 3 16,0 11-6-16,0 12-2 0,0 17-70 16,-9 13 7-1,-5 9-101-15,8 22-567 0</inkml:trace>
  <inkml:trace contextRef="#ctx0" brushRef="#br0" timeOffset="32988.833">29062 9247 238 0,'0'0'209'0,"0"0"-28"16,0 0-68-16,0 0-45 15,0 0-35-15,0 0-23 16,3-3-10-16,2 3-18 16,0 0-240-16</inkml:trace>
  <inkml:trace contextRef="#ctx0" brushRef="#br0" timeOffset="33502.576">29429 9099 572 0,'0'0'103'0,"0"0"-34"0,0 0-56 16,0 0 6-16,0 0 9 15,0 0-11-15,-21-6-4 16,16 6-3-16,3 0-3 16,-3 0 1-16,0 0-2 15,-1 0-5-15,-1 3 1 16,1 7-1-16,-4-1 8 16,-1 2-5-16,-4 3 4 15,-3 1-6-15,-3 6 2 16,-1 2-2-16,4 1-2 0,2 2-1 15,7 1-4-15,4 2 1 16,5-1 4-16,0-3 6 16,5-5-6-16,8-6 2 15,6-6 0-15,1-3 18 16,-1-5 40-16,4 0 15 16,-3-6-33-16,0-10-31 15,1-6 10-15,-2-5 1 16,-4-7-15-16,-2-2-1 15,-5-4-6-15,-4 1 2 16,-4 9 1-16,0 10-3 16,0 13-2-16,0 3 1 15,0 4-3-15,0-3-18 0,-12-1 3 16,-7-2 17 0,0 2-21-16,1 1-13 0,6 3-141 15,12 0-205-15</inkml:trace>
  <inkml:trace contextRef="#ctx0" brushRef="#br0" timeOffset="34181.46">29854 9160 262 0,'0'0'151'0,"0"0"-26"0,0 0-22 16,0 0-22-16,0 0-18 16,0 0-18-16,0-22 16 15,0 19-21-15,0 2-8 16,0 1 9-16,0 0-12 15,0 0-19-15,0 0-10 16,0 0-5-16,-9 4-17 16,-6 12 16-16,-5 2 6 15,1 3 3-15,4-1-3 16,0-1 1-16,3 1-1 16,2 2-6-16,1 0 0 15,3 6-2-15,6-1 8 16,0 4 0-16,3 3 0 0,21-2 0 15,7-2 1-15,5-5 22 16,2-10-2-16,-3-7-10 16,-4-8 0-16,-4 0-3 15,-4-8 6-15,-1-14 15 16,-3-7 4-16,-7-7-15 16,-4-10 0-16,-7-5-8 15,-1-5-10-15,-4-2 0 16,-13 9-3-16,-1 15-12 15,5 16-7-15,-3 18-67 16,2 2-49-16,4 21-637 16</inkml:trace>
  <inkml:trace contextRef="#ctx0" brushRef="#br0" timeOffset="34852.746">30376 9099 277 0,'0'0'57'0,"0"0"38"0,0 0-6 16,0 0-62-1,0 0 2-15,0 0 11 0,24-50 3 16,-24 50-22-16,0-1-17 16,0 1 0-16,0-2 31 15,0-1 22-15,0 2-17 16,-2-2-14-16,-2-2 13 16,-1 0-4-16,-1 0-24 15,-1 0-1-15,-2-2-1 16,0 2 0-16,-3 0-8 15,-6 0-1-15,-6 2-1 16,-4 3-3-16,-3 0 3 16,-4 0-1-16,4 8 1 15,4 1-1-15,4-1-4 16,7 2-3-16,3 1-2 0,1 5-3 16,4 1 5-16,4 6-3 15,4 7-2-15,3 4 14 16,18 4 0-16,8-1 10 15,0-3-4-15,-1 0 7 16,-4-1-12-16,-6-1 2 16,-6-1-3-16,-4-2 0 15,-7 0-5-15,-1-4-49 16,0-4-20-16,0-4 21 16,-4-2 23-16,-7-6 18 15,-1-3-17-15,-3-6 12 16,0 0 17-16,-3 0 8 0,-4-8 1 15,-5-9 16-15,-1-5-4 16,-5-7-4-16,-1-7 3 16,-2-8-3-16,6-4-12 15,19-4-2-15,16-1-3 16,55-4-139-16,28-3-444 16</inkml:trace>
  <inkml:trace contextRef="#ctx0" brushRef="#br0" timeOffset="36880.609">10204 11787 428 0,'0'0'185'0,"0"0"-148"0,0 0-20 16,0 0 38 0,0 0 27-16,0 0-8 0,-5 5-17 15,5-5-13-15,0 0-19 16,27 0-23-16,23 0 13 15,27-2-14-15,21 2-1 16,23 0 3-16,10 0-3 16,11 10-4-16,7 1-4 15,8 1-2-15,7-1 10 16,1 2-1-16,1-2-7 16,4-3-7-16,7-2 8 15,10-6-1-15,13 0 3 16,-5 0-18-16,-13 0-2 0,-25 0-25 15,-29 7 17-15,-34 3 26 16,-30 5 4-16,-24-1 2 16,-14-2-3-16,-13-2 2 15,-4 0-1-15,-6-7-3 16,-3 0-10-16,0 0-12 16,0-3 24-16,0 0 4 15,0 0 1-15,0 0-1 16,0 0 1-16,0 0 5 15,0 0 3-15,-5 0-3 16,-3-3 4-16,2-1 8 16,-2-1-14-16,1 2 1 15,-5-1-5-15,3 1 0 16,-3-1 0-16,-3 4 0 0,3-3-5 16,3 3-23-16,5 0-29 15,1 0-164-15</inkml:trace>
  <inkml:trace contextRef="#ctx0" brushRef="#br0" timeOffset="38741.671">17722 11418 439 0,'0'0'156'16,"0"0"-119"-16,0 0 8 15,0 0 0-15,0 0-15 16,0 0-2-16,0 0-10 15,0-1 0-15,0-1 3 16,7 0 7-16,21-3 9 16,31-2 7-16,39-1-34 15,45 0 8-15,24 2-3 0,19 2-8 16,10 1 0-16,-5 3-5 16,-8 0-2-16,-15 0 4 15,-18 0-4-15,-21 0 0 16,-20 0 3-16,-25 3-3 15,-26 1-3-15,-25 0-1 16,-15-2 1-16,-14-1-2 16,-4-1 3-16,0 0 2 15,0 0-3-15,0 0 3 16,0 0 1-16,0 0-1 16,0 0-18-16,22 0-192 15</inkml:trace>
  <inkml:trace contextRef="#ctx0" brushRef="#br0" timeOffset="39763.142">24699 11289 539 0,'0'0'96'16,"0"0"-1"-16,0 0 17 0,0 0-57 15,0 0-22-15,0 0-13 16,0 0-9-16,-12-17-1 16,12 17-2-16,0 0-5 15,0 0-3-15,0 0-4 16,0 15-8-16,0 12 12 16,-2 10 3-16,2 10-1 15,0 11 0-15,0 5 3 16,0 2-1-16,0-7 0 15,0-7-1-15,0-7-3 16,0-8 1-16,2-7-1 16,-1-5 1-16,2-7-1 15,-1-5 1-15,2-6-1 0,-4-3 0 16,2-1-18-16,1-2-29 16,1 0-23-16,4-11-8 15,1-8-78-15,2-5-278 16</inkml:trace>
  <inkml:trace contextRef="#ctx0" brushRef="#br0" timeOffset="40049.686">24651 11137 391 0,'0'0'5'16,"0"0"-3"-1,112-22 36-15,-70 22 55 0,-3 6-30 16,-3 13-19-16,-4 5-11 16,-5 4-18-16,-5 1-11 15,-5 2 0-15,-10 3-4 16,-7 1-2-16,0 0 0 16,-27 1 1-16,-10-6-9 15,-11-5 2-15,-3-7-20 16,4-8-73-16,9-10 27 15,15 0-20-15,15-7-62 16,8-11 8-16</inkml:trace>
  <inkml:trace contextRef="#ctx0" brushRef="#br0" timeOffset="40488.557">25494 11165 193 0,'0'0'45'15,"0"0"48"-15,0 0-1 16,0 0-29-16,0 0-8 0,0 0-11 15,12-40-7-15,-12 38 1 16,0 0-24-16,0 0 1 16,0 1 21-16,0 0 3 15,0 1-27-15,0 0-12 16,-8 0-5-16,-5 6 5 16,-10 10 6-16,-5 5 2 15,-3 6 3-15,-2 3 1 16,3 2 0-16,3 8 15 15,5 8 3-15,4 5-17 0,5 7-6 16,11 7 2 0,2 1 1-16,27 1 10 15,13-4-16-15,8-13 10 0,0-15-9 16,5-11-5 0,3-9-68-16,0-10-146 0</inkml:trace>
  <inkml:trace contextRef="#ctx0" brushRef="#br0" timeOffset="40923.812">25856 11519 9 0,'0'0'304'15,"0"0"-191"-15,0 0 65 16,0 0-52-16,0 0-58 16,0 0-16-16,-21-43-4 15,24 38-18-15,15-1-8 16,10 1-21-16,8-2 7 0,8 1-5 16,2 2-2-16,-3 0 4 15,-7 1-5-15,-11 2 0 16,-8 1-4-16,-11 0-47 15,-6 0-49-15,0-2-60 16,-6-3-469-16</inkml:trace>
  <inkml:trace contextRef="#ctx0" brushRef="#br0" timeOffset="41201.976">25983 11335 383 0,'0'0'90'15,"0"0"-48"-15,0 0 28 16,0 0-26-16,0 0-31 16,0 0 22-16,0 62 13 15,0-25-27-15,-2 2 5 16,2 5-4-16,0-7-14 15,0-2-1-15,0-3-5 0,3-9 0 16,5-2-2 0,1-4-4-16,0-3-125 0,3-9-272 15</inkml:trace>
  <inkml:trace contextRef="#ctx0" brushRef="#br0" timeOffset="41579.851">26402 11153 406 0,'0'0'96'16,"0"0"17"-16,0 0 44 15,0 0-75-15,0 0-29 16,0 0-8-16,12-46-22 16,-12 46-23-16,0 0-3 15,0 0-6-15,2 15 4 16,-1 7 5-16,2 8 1 16,-3 7-1-16,0 4 0 15,0 7 1-15,0 6 2 16,0 2 3-16,-1 1 3 15,-4-5-5-15,1-7 1 16,4-5-3-16,0-7 1 0,4-5-3 16,17-9-135-1,1-7-288-15</inkml:trace>
  <inkml:trace contextRef="#ctx0" brushRef="#br0" timeOffset="42206.973">26730 11134 238 0,'0'0'156'0,"0"0"-72"15,0 0 25-15,0 0-3 16,0 0-27-16,0 0-17 0,0-22 7 15,0 22-21-15,0-2-31 16,0 2-10-16,2 0 0 16,2 0-3-16,2 5 6 15,0 11-10-15,-1 4 5 16,-2 9-5-16,-3 2 2 16,0 8 0-16,0 4-2 15,-12 2 2-15,-3 2-1 16,-3-2 0-16,3-6-1 15,3-4 3-15,3-5-3 16,4-7 1-16,1-7 0 16,3-5-1-16,1-6 0 15,0-2 1-15,0-3 0 0,0 0 9 16,0 0 2-16,0-6 14 16,7-9-16-16,4-6-3 15,-1-3-1-15,5-2-4 16,-2 1 0-16,4 0-2 15,1 5 0-15,-1 4 0 16,1 9-2-16,0 7-3 16,3 0-4-16,1 4 8 15,1 10 1-15,-2 4-1 16,-8-5-3-16,-1 3 4 16,-6 1-12-16,-3 0 0 15,-1 0 9-15,-2 0 1 0,0 0 0 16,0-2 2-16,0-1 0 15,0-2-1-15,1 2-5 16,1-1-22-16,2 1-16 16,3-2-37-16,2-1-74 15,2-2-382-15</inkml:trace>
  <inkml:trace contextRef="#ctx0" brushRef="#br0" timeOffset="42629.339">27196 11448 337 0,'0'0'111'15,"0"0"13"-15,0 0-52 16,0 0-29-16,0 0 2 15,0 0-27-15,43-20-13 16,-21 31 1-16,2 5 39 16,-2 0 4-16,-4 2-18 15,-6 2-11-15,-4 4-17 16,-8 3 4-16,0 2-2 16,-6 0-2-16,-14-4-1 0,0-3-2 15,-3-3 10 1,2-4-7-16,0-2 4 0,5-4-5 15,3-3 2-15,7 2-4 16,3-1-2-16,3 2-28 16,0-2-1-16,19-1 20 15,5-6 11-15,9 0 5 16,7-9 0-16,2-14 0 16,4-13-4-16,-1-12-1 15,1-16-265-15</inkml:trace>
  <inkml:trace contextRef="#ctx0" brushRef="#br0" timeOffset="43032.046">27699 11148 362 0,'0'0'51'0,"0"0"6"15,0 0 22-15,0 0-54 16,0 0-25-16,0 0 0 16,2-12-16-16,15 27 16 15,8 11 9-15,5 6 25 0,1 7 7 16,-3 5 6-16,-5 3-20 15,-13 8-24-15,-10 4 5 16,0-1-5-16,-13-1-2 16,-11-7-1-16,3-6-29 15,4-4-69-15,3-3 82 16,5-3-52-16,0-6-20 16,5-7 53-16,-2-5 30 15,-1-7 2-15,-3-3-9 16,-6-6-26-16,-8 0-14 15,-6 0-231-15</inkml:trace>
  <inkml:trace contextRef="#ctx0" brushRef="#br0" timeOffset="43738.336">28407 11327 718 0,'0'0'68'0,"0"0"-41"16,0 0 7-16,98-16-24 15,-56 16-7-15,4 0-3 16,-7 0-39-16,-12 8-93 16,-16 0-377-16</inkml:trace>
  <inkml:trace contextRef="#ctx0" brushRef="#br0" timeOffset="43932.507">28380 11526 614 0,'0'0'125'0,"0"0"-97"15,82-17 5-15,-39 12-19 16,8 2-14-16,0-8-92 16</inkml:trace>
  <inkml:trace contextRef="#ctx0" brushRef="#br0" timeOffset="44583.874">29443 11239 402 0,'0'0'112'0,"0"0"-64"15,0 0 33-15,0 0-36 16,0 0-17-16,0 0-15 16,-22-7-6-16,0 7-3 15,-4 11-4-15,-1 1 4 16,1 5 2-16,3 5 2 16,3 3-5-16,3 3-2 15,1 0 4-15,5 0-3 0,2-1-2 16,6-4 0-16,3-3 0 15,0-3 6-15,2-3-5 16,13-1 9-16,10-1 14 16,11-2 4-16,11-6-7 15,3-1-12-15,2-3-4 16,-5 0 1-16,-9-6-1 16,-5-11 17-16,-10-6 69 15,-6-5-13-15,-4-2-40 16,-5-4-13-16,-5 6-7 15,-3 4-18-15,0 6-7 16,-15 7 5-16,-9 5 2 16,-4 6 0-16,-1 0-30 15,4 11-178-15,3 1-281 0</inkml:trace>
  <inkml:trace contextRef="#ctx0" brushRef="#br0" timeOffset="44817.191">29907 11448 577 0,'0'0'132'16,"0"0"-66"-16,0 0 36 0,0 0-41 15,0 0-28-15,0 0-33 16,18-43-3-16,-7 43-161 16,8 0-547-16</inkml:trace>
  <inkml:trace contextRef="#ctx0" brushRef="#br0" timeOffset="45298.276">30267 11236 486 0,'0'0'142'0,"0"0"-77"0,0 0 52 16,0 0-38-16,0 0-37 15,0 0-13-15,0-21 0 16,0 21-14-16,0 0-15 15,0 0-13-15,0 0 3 16,-11 4 2-16,-5 9 7 16,-1 3 1-16,-2 1-2 15,1 4 2-15,0 1-1 16,-1 5 1-16,1-1-2 16,0 5-2-16,6-1 2 15,2-2 2-15,7-2 0 0,3-5-3 16,0-4-6-16,15-1 9 15,9-3 8-15,13-2-5 16,2-5 8-16,3-4-3 16,-2-2-8-16,-5 0 6 15,-2-12-1-15,-1-8 3 16,-6-7 4-16,-3-4-2 16,-8-2 5-16,-9-1-8 15,-6 4-5-15,0 6-2 16,-20 3-10-16,-11 5-26 15,-11 7-10-15,2 9-35 16,4 0-137-16</inkml:trace>
  <inkml:trace contextRef="#ctx0" brushRef="#br0" timeOffset="46570.903">30794 11232 255 0,'0'0'154'0,"0"0"-72"0,0 0-20 15,0 0 2-15,0 0-19 16,0 0-33-16,0-6 1 15,0 3 2-15,0 3-13 16,0 0-2-16,0 0-8 16,0 0-9-16,0 0 12 15,0 0 5-15,0 0 3 16,0 0 2-16,0 0 12 16,0 0 21-16,0 0 16 15,0 0 2-15,0-1-12 0,0 1-6 16,0-1-14-16,0 1-23 15,0 0-2-15,0 0-3 16,0 0-15-16,0 0 5 16,0 0 14-16,0 0 2 15,0-2 6-15,0 1 11 16,0 1 39-16,0-3-6 16,0-1-6-16,0-1-29 15,0-3-12-15,0 3-1 16,0 2-3-16,0 2-1 15,0 1 0-15,0 0 0 16,0 0-3-16,0 0-7 0,0 0-3 16,0 0-15-1,0 0-13-15,0 0 9 16,0 0 9-16,0 0 6 0,0 0-4 16,0 0 2-16,0 0 13 15,0 0 6-15,0 0 0 16,0 0 1-16,0 0 1 15,0 0 7-15,-2 0-3 16,1 0-2-16,1 0-3 16,0 0 1-16,0 0 1 15,0 0 2-15,0 0-1 16,0 0 5-16,0 0 0 16,0-4 28-16,0 1 7 0,4-2-36 15,5 2-2 1,4 1 7-16,7 2-13 0,6 0 3 15,3 0-3-15,-3 7 0 16,-6 3 0-16,-8-1 0 16,-6 0-2-16,-6 2-6 15,0 4-7-15,-6 5 10 16,-23 4 1-16,-14-1 4 16,-5-4 8-16,2-1-8 15,8-4-7-15,9-4 6 16,12 1-2-16,9-2-3 15,8 4-39-15,1 4 33 16,26 6 4-16,14 4 8 16,8-3 10-16,-3-3-10 0,-9-4 3 15,-14-4 1-15,-8-2-3 16,-9-3-2 0,-5 4-5-16,-1 0-1 0,-1 4 2 15,-23 2 5-15,-11-1 1 16,-3 0 6-16,-3-2-1 15,4-1-5-15,11 0 2 16,6-3-3-16,-1-4 0 16,-7-5-3-16,-13-2-216 15</inkml:trace>
  <inkml:trace contextRef="#ctx0" brushRef="#br0" timeOffset="48279.285">24875 12758 475 0,'0'0'136'0,"0"0"-87"16,0 0 68-16,0 0-14 0,0 0-35 15,0 0-31-15,0 0-19 16,-3-12-18-16,1 12-8 16,-2 2 0-16,-1 12-1 15,-1 8 9-15,-4 8 4 16,3 6 1-16,0 5 4 15,4-2-1-15,3-1-6 16,0-3-1-16,3-1 7 16,8-4-4-16,4-5-2 15,-3-5-2-15,-2-6 1 16,-2-6-1-16,-5-4 3 0,-2-4 0 16,-1 0-3-16,0 0-3 15,0 0-74-15,-6-3-57 16,-7-9-36-16,-1-7-474 15</inkml:trace>
  <inkml:trace contextRef="#ctx0" brushRef="#br0" timeOffset="48578.226">24861 12780 539 0,'0'0'17'0,"0"0"33"15,0 0 17 1,42-76-8-16,-18 57-6 0,7 2-21 16,8 5-28-16,7 5-3 15,2 5 1-15,1 2-2 16,-1 10-2-16,-6 13 1 16,-11 6-1-16,-13 0-1 15,-18 2-12-15,-5-1-1 16,-29-2 16-16,-9-3 1 15,-9-6 7-15,1-4-8 16,2-7 2-16,8-4-7 16,15-2-13-16,14-2-196 15,12 0-345-15</inkml:trace>
  <inkml:trace contextRef="#ctx0" brushRef="#br0" timeOffset="48937.372">25682 12651 678 0,'0'0'87'15,"0"0"-28"-15,0 0 8 0,0 0-34 16,0 0-17-16,0 0 1 16,9-28-13-16,-9 28-4 15,-3 4-21-15,-18 18 20 16,-15 9-2-16,-3 10 6 16,0 6 3-16,6 3-6 15,10 6 1-15,12-2-1 16,11 1-6-16,0-9 6 15,11-7 1-15,9-8-1 16,6-7-12-16,4-2-33 16,4-8-124-16</inkml:trace>
  <inkml:trace contextRef="#ctx0" brushRef="#br0" timeOffset="49515.42">25986 12755 455 0,'0'0'170'0,"0"0"-98"15,0 0 43-15,0 0-19 16,0 0-45-16,0 0 0 0,-3-29-26 15,3 29-25-15,1 3 0 16,6 16-1-16,0 4-2 16,0 0 3-16,-2 2 1 15,-1 1 0-15,-2 1 1 16,-1-1 0-16,-1 3 0 16,0-2 0-16,0-1-2 15,0-4 1-15,0-5 0 16,0-3 0-16,0-6 0 15,0-3-1-15,0-3-1 16,0-2 0-16,0 2 1 16,0-2 4-16,0 0 4 15,0 0 2-15,0 0 15 16,8-4 19-16,8-9-43 0,6-3-1 16,4-1 1-16,5 1 0 15,-1 4-1-15,-6 4 0 16,-9 3-2-16,-9 5-4 15,-3 0 6-15,-2 5-6 16,4 11 4-16,1 6-1 16,1 2 3-16,-1 4 1 15,2 0 0-15,-2-2 0 16,1-5 0-16,-3-4-2 16,-2-4 1-16,-2-4-55 15,0-5-119-15,0-4-108 16,0 0-219-16</inkml:trace>
  <inkml:trace contextRef="#ctx0" brushRef="#br0" timeOffset="49888.766">26560 12928 309 0,'0'0'151'0,"0"0"-95"16,0 0 14-16,0 0-1 15,0 0-18-15,0 0 0 0,14-8-27 16,11 24-9-16,2 4-14 16,-3 4 3-16,-5-4-2 15,-4 0-2-15,-7-4 0 16,-4-4 0-16,-4-1-3 15,0 2 1-15,0-6 2 16,-9 3 0-16,-8-3 6 16,-3 1 4-16,3-2 5 15,7-1-5-15,5-2-5 16,5-3-5-16,0 3 4 16,23-3-4-16,17 0 22 15,15 0-22-15,5-8-140 16,-1-15-446-16</inkml:trace>
  <inkml:trace contextRef="#ctx0" brushRef="#br0" timeOffset="50138.523">27060 12692 419 0,'0'0'110'15,"0"0"-15"-15,87 17 23 16,-46 10-46-16,-4 8-34 16,-5 3-9-16,-9 7-11 15,-7 1-5-15,-9 5 0 16,-7 0-10-16,0-2-2 0,-7 1 3 16,-12-5-4-16,-1-4-24 15,-4-5-83-15,6-8-225 16</inkml:trace>
  <inkml:trace contextRef="#ctx0" brushRef="#br0" timeOffset="50820.234">28296 13037 565 0,'0'0'80'16,"0"0"-21"-16,0 0 42 16,0 0-15-16,0 0-16 15,0 0-19-15,48-23-23 16,-12 21-27-16,6 2 4 15,4 0-4-15,-6 0-1 16,-11 0 0-16,-12 0-8 16,-17 2-150-16,-1-2-296 15</inkml:trace>
  <inkml:trace contextRef="#ctx0" brushRef="#br0" timeOffset="50993.522">28391 13138 376 0,'0'0'15'16,"123"13"-15"-16,-33-5-61 15</inkml:trace>
  <inkml:trace contextRef="#ctx0" brushRef="#br0" timeOffset="52139.341">29368 12760 105 0,'0'0'79'0,"0"0"-9"15,0 0 47-15,0 0 39 16,0 0-32-16,0 0-14 15,0-48-35-15,0 45-31 0,0 1 6 16,0 2-12 0,0 0-14-16,0 0-6 0,0 0-9 15,0 0-8-15,0 0-1 16,0 0-3-16,0 0 0 16,-2 0 1-16,-1 0-1 15,-2 0 0-15,-4 2 3 16,-4 8 1-1,-2 9 4-15,-1 2-4 0,-2 4-1 16,-1 7 0-16,0 2 0 16,2 0 1-16,4 4-1 15,5-4 1-15,5 0-1 16,3-1 1-16,0-3-1 0,11-7-2 16,8-4 0-16,6-8-1 15,9-7 2-15,5-4 1 16,4 0 4-16,-1-21 2 15,-2-9 3-15,-6-6 1 16,-7-7 5-16,-5-1 9 16,-8 1-4-16,-9 5-5 15,-5 8 2-15,0 10-15 16,-5 7 2-16,-19 10-2 16,-11 3 1-16,-11 0-3 15,-6 8-25-15,11 11-118 16,14 2-142-16</inkml:trace>
  <inkml:trace contextRef="#ctx0" brushRef="#br0" timeOffset="52361.834">29894 12925 718 0,'0'0'66'16,"0"0"11"-16,0 0-3 15,0 0-3-15,0 0-38 16,0 0-33-16,0 0-117 0,4 3-414 16</inkml:trace>
  <inkml:trace contextRef="#ctx0" brushRef="#br0" timeOffset="52874.708">30231 12841 706 0,'0'0'54'16,"0"0"46"-16,0 0 3 15,0 0-57-15,0 0-12 0,0 0-26 16,-25-36-8 0,5 30-3-16,-8-1 2 0,-6 6 2 15,-4 1-2-15,1 0 1 16,0 12-4-16,0 4 2 16,7 2 2-16,10 2-3 15,10 1-17-15,10-2 17 16,0 0-7-16,16-5 3 15,13-5 7-15,6-4 23 16,8-4-15-16,-1-1-2 16,0 0 5-16,-7-3-5 15,-7-6-3-15,-7 1 0 0,-7 0 1 16,-6 2 1 0,-4 3-2-16,-4 3-1 0,0 0-2 15,0 0-26-15,3 8-8 16,2 12 9-16,0 5 25 15,-1 3-2-15,-1-3-2 16,-3 1-3-16,0-4 6 16,0 0 1-16,0-5 4 15,0-3-1-15,0-4-3 16,0-1 1-16,0 0-1 16,0-2-76-16,1 0-103 15,19-5-217-15</inkml:trace>
  <inkml:trace contextRef="#ctx0" brushRef="#br0" timeOffset="53458.456">30816 12794 417 0,'0'0'158'15,"0"0"-60"-15,0 0 47 16,0 0-44-16,0 0-37 16,0 0 8-16,33-70-23 15,-33 65-18-15,0 1-14 16,-3 1-17-16,-14 0 0 0,-13 1 0 16,-7 2 10-16,-3 0-10 15,5 0 0-15,7 9-5 16,4 4 5-16,8 4-3 15,-1 2-2-15,5 3-1 16,6 4 5-16,1-2-4 16,5 0-14-16,0-5 2 15,1-2 11-15,12-3-4 16,1-5-4-16,2-7 14 16,4-2 9-16,5 0-5 15,2-4 0-15,4-9-4 0,-2-3-2 16,-6-1 1-1,-2 2-3-15,-7 0 2 0,-7 6 2 16,-2 1 1-16,-3 4-1 16,-2 1-1-16,0 3 0 15,0 0-3-15,0 0 2 16,0 0-8-16,0 0 3 16,0 0 3-16,0 9-1 15,2 14 5-15,2 15 1 16,-2 4-1-16,-2 1-2 15,0-2 0-15,0-4 2 16,0-7-3-16,-5-7-2 16,-2-4-146-16,1-8 85 15,-3-2-90-15,-1-5-151 0</inkml:trace>
  <inkml:trace contextRef="#ctx0" brushRef="#br0" timeOffset="53901.749">31084 12748 231 0,'0'0'127'0,"0"0"-27"16,0 0 8-16,0 0 12 16,0 0-29-16,103-7-26 15,-83 7-17-15,-7 0-12 16,-3 5-16-16,-4 7-20 16,-4 7-6-16,-2 7-5 15,-2 5 8-15,-18-1 2 16,-3 6 0-16,-2 3-6 15,1 5-10-15,5-1-26 16,2-2 26-16,5-7-55 16,9-9-4-16,3-6 72 15,2-5 4-15,15-8 5 16,3-3 2-16,-1-3 4 0,4 0 32 16,-3-13 13-16,2-7-20 15,-2-3-36-15,-2 0 0 16,-3-3-134-16,1 11-352 15</inkml:trace>
  <inkml:trace contextRef="#ctx0" brushRef="#br0" timeOffset="54418.965">29579 13488 116 0,'0'0'367'16,"0"0"-324"-16,0 0-16 15,0 0 98-15,0 0-39 16,0 0-7-16,7-9-6 15,16 0-25-15,20 1 2 16,23 4-24-16,23 4-13 16,28 0-2-16,16 0-8 15,13 1 1-15,0 6-1 16,-7-3-2-16,-14-2 4 16,-19-2-5-16,-27 0 4 15,-28 0-4-15,-25 0 0 16,-18 0-3-16,-8 0 0 0,-3 0-19 15,-33 0-152 1,-22 0-317-16</inkml:trace>
  <inkml:trace contextRef="#ctx0" brushRef="#br0" timeOffset="61581.62">6312 17199 435 0,'0'0'185'16,"0"0"-149"-16,0 0-25 15,0 0 24-15,0 0 9 16,0 0-18-16,0 0-9 0,0 0 4 15,-6 0 0-15,6 0 2 16,0 0 7-16,0 0-3 16,0 0-7-16,0 0 0 15,0 0 4-15,0 0 29 16,0 0-2-16,0-1-15 16,15-4-22-16,18-2-9 15,28-1-2-15,30-1 2 16,24 0-5-16,16 1 0 15,2-1-3-15,-8 3-7 16,-4 1 2-16,-11 2 6 16,-10 3 1-16,-7-1 1 15,-19-1 0-15,-17-1 0 0,-17 3 0 16,-14-5 0 0,-10 3 0-16,-10 1 0 0,-6 1 0 15,0 0 1-15,0 0-1 16,0-2 1-16,-6 1 6 15,-12-3 0-15,-9-1 3 16,-4-2-6-16,-5 2-3 16,3 5-1-16,5 0-2 15,14 4-204-15</inkml:trace>
  <inkml:trace contextRef="#ctx0" brushRef="#br0" timeOffset="70797.193">12999 14201 197 0,'0'0'165'16,"0"0"-44"-16,0 0-5 16,0 0-20-16,-69-76-43 15,57 64-12-15,-3 2-19 16,-7-2 0-16,-8 0-9 15,-10 3-8-15,-9-2-4 16,-8 3-1-16,-7-1 1 16,-5-3-1-16,-4-3 2 15,-4-2 3-15,-4-3-1 16,-3 2 5-16,-1-1 12 16,-1 3 3-16,-8 2-1 15,-8 3-7-15,0 6-1 16,0 5-4-16,8 0 9 0,9 7-3 15,9 10-10-15,5 3-4 16,0 2-2-16,1 1-1 16,-4 2 1-16,0 3-1 15,2 4 0-15,-2 4 1 16,0 1 0-16,1 1 0 16,-6 0-1-16,9-3 2 15,12-2-2-15,17 1-3 16,14-2-1-16,15 4-10 15,4 1 6-15,3 7 8 16,2 12 2-16,0 2 1 16,1 9-1-16,1 5-2 0,1 0 0 15,0-3 0-15,1-3-3 16,23-5-12-16,17-2 15 16,24 1 1-16,26 1-1 15,24-5 4-15,20-8-4 16,8-9 5-16,1-7-4 15,-6-8 0-15,-16-7-2 16,-9-11 0-16,-9-6-35 16,-5 0 2-16,-1-14 5 15,-2-6-2-15,-2 0-21 16,-3 4 4-16,-8 2-15 16,-5 4 19-16,-10-5 33 15,-8-3 11-15,-12-6 1 0,-3-4 78 16,-5-8 16-16,-6-1-40 15,-1-8-34-15,-3-3-10 16,-8-9 6-16,-2-5 9 16,-8-8 1-16,-6 2-25 15,-6-2 0-15,0 5-2 16,-12 6 1-16,-17 6-4 16,-4 7 1-16,-1 10-2 15,3 11 4-15,7 7 0 16,9 10-13-16,5 8-11 15,2 0-76-15,2 20-99 16,5 4-230-16</inkml:trace>
  <inkml:trace contextRef="#ctx0" brushRef="#br0" timeOffset="71688.552">10342 15115 623 0,'0'0'152'0,"0"0"-85"0,0 0-43 16,0 0-17-1,0 0 2-15,0 0 7 0,-15-11 6 16,15 11 9-16,0 0 14 15,0 0-7-15,0 0-11 16,0 0-15-16,0 0-12 16,2 0-4-16,25 0 4 15,26 5 9-15,46 9 2 16,39-2-6-16,49 4 0 16,37 3-4-16,20 1 1 15,11 3-2-15,-13-3 0 16,-26 2 3-16,-26-3-3 15,-26-5-1-15,-16 0 1 16,-11-5-2-16,-9-5-2 16,-9-4-8-16,-4 0 2 15,-9 0 1-15,-6 0 1 0,-12 0 1 16,-12 0 1-16,-15 0-2 16,-19 7 1-16,-17-4 7 15,-11 1 0-15,-11-3-1 16,-3-1 0-16,0 0-1 15,0 0-9-15,0 2-33 16,-9 0-19-16,-15 1-20 16,-15-2-230-16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09:54.060"/>
    </inkml:context>
    <inkml:brush xml:id="br0">
      <inkml:brushProperty name="width" value="0.05292" units="cm"/>
      <inkml:brushProperty name="height" value="0.05292" units="cm"/>
      <inkml:brushProperty name="color" value="#FF0000"/>
    </inkml:brush>
  </inkml:definitions>
  <inkml:trace contextRef="#ctx0" brushRef="#br0">6345 11285 113 0,'0'0'87'15,"0"0"-58"-15,0 0 30 16,0 0 11-16,0 0-21 16,0 0-15-16,0 0-12 15,0 0 13-15,-5-3 20 16,1 3 7-16,-1 0 13 16,1-2 19-16,4 2-36 15,0 0 7-15,0 0-16 16,0-1-9-16,0-1-9 0,0 2-21 15,0 0-10 1,4 0-9-16,22 0 9 0,17 0 6 16,21 6-6-16,15 0 1 15,8 2 2-15,5-2 0 16,8-2-3-16,3-1 1 16,4 0 0-16,4-3 1 15,-4 0-3-15,-8 0 2 16,-16 0 0-16,-25 0 1 15,-25 0 0-15,-18 0-2 16,-15 0-19-16,0 0-28 16,-13 1 31-16,-26 7 2 15,-18 5-69-15,-9-1-70 16,-3-1-125-16,9 0-162 0</inkml:trace>
  <inkml:trace contextRef="#ctx0" brushRef="#br0" timeOffset="430.609">6483 11589 124 0,'0'0'79'0,"0"0"-59"16,0 0 42-16,0 0 38 15,0 0 1-15,0 0-12 0,-82 9-35 16,75-9-4 0,4 0-19-16,3 0-17 0,0 0-2 15,0 0-2-15,0 0 4 16,0 0 3-16,1 0 1 16,29 0-7-16,30 3 19 15,31 0-14-15,33-1-5 16,19 1-5-16,5-3 0 15,-5 0-2-15,-16 0-1 16,-20 0-3-16,-16 0 1 0,-21 0-1 16,-13 0 3-1,-15 0-1-15,-14 0-2 0,-9 0 0 16,-11 0-2-16,-7 0-6 16,-1 0-4-16,0 0 6 15,0 0 0-15,-22 0 5 16,-12 4-17-16,-14-2-645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10:25.007"/>
    </inkml:context>
    <inkml:brush xml:id="br0">
      <inkml:brushProperty name="width" value="0.05292" units="cm"/>
      <inkml:brushProperty name="height" value="0.05292" units="cm"/>
      <inkml:brushProperty name="color" value="#FF0000"/>
    </inkml:brush>
  </inkml:definitions>
  <inkml:trace contextRef="#ctx0" brushRef="#br0">11003 5167 707 0,'0'0'17'0,"0"0"-17"15,0 0-24-15,0 0 20 16,0 0 2-16,0 0-7 0,0 0 9 16,-7 1 0-16,7 2 8 15,0 0-8-15,0 0 3 16,1-1 0-16,2 1-3 15,4-1 3-15,1-1 14 16,4 2-2-16,16-1 15 16,17 1 3-16,22 0-4 15,24-3 6-15,17 0-10 16,11 0-12-16,2 0 3 16,1 0-3-16,-9 3-3 15,-10 2-5-15,-12 4-3 16,-18-1-2-16,-13-1 0 0,-12-2 0 15,-11 0 1-15,-13-5-1 16,-11 0 1 0,-8 0 1-16,-5 0 8 0,0 0 76 15,0-6 3-15,0-5-68 16,0 0-6-16,0 0-5 16,0 6-5-16,0 1-5 15,0 1-1-15,0 3-13 16,0 0-41-16,0 0-88 15,0 4-9-15,0 8-59 16,-12-2-210-16</inkml:trace>
  <inkml:trace contextRef="#ctx0" brushRef="#br0" timeOffset="1217.49">18137 5037 371 0,'0'0'109'0,"0"0"-62"15,0 0 35-15,0 0 2 0,0 0-16 16,-86-15-19-1,75 13-9-15,8-1 1 16,3 3-13-16,0 0-28 16,12 0-14-16,25 0 14 0,25 0 12 15,22 0-11-15,15 0 8 16,9 0-7-16,-3 0 0 16,-5 0-1-16,-10 0 2 15,-13 0-3-15,-14 0 0 16,-12 0 2-16,-11 0-1 15,-13 0-1-15,-12 0 0 16,-9 0 2-16,-5 0-2 16,-1 0 0-16,0 0-3 15,0 0-1-15,0 0 1 16,0 0 1-16,0 0 2 16,0 0-6-16,0 6-34 0,0 0-34 15,0-1-61-15,-10-2-106 16</inkml:trace>
  <inkml:trace contextRef="#ctx0" brushRef="#br0" timeOffset="3296.073">1366 6181 503 0,'0'0'52'0,"0"0"-28"16,0 0 33-16,0 0 19 15,0 0-16-15,0 0-18 16,-30 0-12-16,30 0-9 16,0 0-6-16,0 0 6 15,0 0 4-15,0 0-12 16,0 0-13-16,0 0 0 0,3 0-12 16,21 0 12-16,19 0 14 15,24 0-9-15,20 0 0 16,23 0 3-16,14 0-4 15,9-7 4-15,-2 1-6 16,-9-5 7-16,-20 5-6 16,-16-2-2-16,-20 5 0 15,-17 1 2-15,-18 2-3 16,-14 0 0-16,-5 0 1 16,-11 0-1-16,-1 0 2 15,0 0 2-15,0 0 12 16,0 0 9-16,0 0-10 15,0 0-15-15,0 0-1 0,0 0-3 16,0 0-6 0,2 0-7-16,5 0-23 15,8 0-12-15,0 0-94 0,-2 3-174 16</inkml:trace>
  <inkml:trace contextRef="#ctx0" brushRef="#br0" timeOffset="8926.402">15156 7483 403 0,'0'0'189'0,"0"0"-137"15,0 0 11-15,0 0 31 16,0 0-23-16,0 0-17 16,0 0-18-16,0 0-1 15,-39-12-4-15,39 12-13 16,0 0-3-16,0 0 6 16,0 0-17-16,4 0-1 15,22-1 1-15,14 1 19 16,17-1-18-16,2-1 0 0,-4 1-4 15,-10-1-1-15,-11 2 0 16,-16-3-5-16,-6 3 5 16,-10-3-11-16,-2 1-40 15,-14-1-81-15,-18-1-126 16,-15 2-353-16</inkml:trace>
  <inkml:trace contextRef="#ctx0" brushRef="#br0" timeOffset="9078.386">15156 7483 371 0</inkml:trace>
  <inkml:trace contextRef="#ctx0" brushRef="#br0" timeOffset="9353.923">15156 7483 371 0,'-99'29'81'0,"99"-29"-45"0,5 0 20 0,1 0-5 0,-3 0-17 16,2 4-3-16,-3 2 30 16,-2 3-21-16,0-1 0 15,0 2-12-15,0 1 3 16,0 4 5-16,0 3 3 16,0 3-13-16,0 1-13 15,0 4-7-15,1 2 1 16,11 4 1-16,5 3 1 15,-1-2-6-15,-1-3 0 16,-1-4 0-16,-5-7 0 16,-2-5-2-16,-4-4 0 0,-2-4 2 15,1-2 1-15,-2-3-4 16,1 1-5-16,-1-2-14 16,2 1-49-16,-1 1-10 15,1-1-21-15,2-1-56 16,1 0-96-16,1 0 1 15</inkml:trace>
  <inkml:trace contextRef="#ctx0" brushRef="#br0" timeOffset="9556.752">15099 7841 281 0,'0'0'97'0,"0"0"-52"15,0 0 38-15,0 0-1 16,0 0-53-16,0 0-23 15,7-17 7-15,16 12 6 16,10-3-18-16,4 1 1 16,2-2-2-16,-2-1 2 15,-1-1-2-15,-8 1-31 16,-7 4-67-16,-14 0-203 16</inkml:trace>
  <inkml:trace contextRef="#ctx0" brushRef="#br0" timeOffset="9881.063">15506 7635 199 0,'0'0'195'0,"0"0"-170"16,0 0-21-16,0 0-1 15,0 0 80-15,0 0 7 16,27 27-47-16,-24-20 9 16,-2 1-2-16,-1-3-15 15,0 1-5-15,0 2-10 16,0 3 1-16,0 3 1 16,0 3-4-16,-1 3-9 0,-4 1-2 15,4 2-2-15,1-1-1 16,0 0 2-16,3-1-5 15,15-2-1-15,6-5-70 16,2-6-279-16</inkml:trace>
  <inkml:trace contextRef="#ctx0" brushRef="#br0" timeOffset="10808.779">15801 7669 574 0,'0'0'100'0,"0"0"-35"16,0 0-7-16,0 0-19 15,0 0-22-15,0 0-11 16,0-5-3-16,0 5 5 16,0 0-5-16,0 0-2 15,0 7 6-15,0 4 9 16,0 0 0-16,2 0-5 0,-1 3-6 16,1 0 3-1,-2 3-6-15,0 2 1 0,0 1 0 16,0-4 0-16,1 1 0 15,4-2-3-15,2-4 5 16,2-5-4-16,2 1-1 16,-4-6-3-16,1-1 3 15,-2 0 5-15,2-1 6 16,-3-15-1-16,-4-7-3 16,-1-5-3-16,-1-7 1 15,-17-5-4-15,-5-4 5 16,0 5 0-16,5 7 3 0,7 11 16 15,8 9 1-15,2 5-6 16,1 6-4-16,0-1 4 16,0 2-15-16,0 0-1 15,0 0 1-15,0 0 0 16,0 0-2-16,0 0-2 16,9 0 0-16,2 0 1 15,3 0-1-15,3 10-2 16,4 5 1-16,-2 7-4 15,1 5 4-15,-1 3-1 16,0 1 1-16,-2-2 0 16,-1-4 1-16,-1-5 0 15,-2-7-1-15,-4-5 0 16,-3-3 0-16,-1-4 0 16,3 0 0-16,-1-1 0 0,-1 0 0 15,1 0-1-15,-1 0 1 16,3 0 0-16,0 0-2 15,0 0 1-15,4 0 0 16,2-5 0-16,-2-8-3 16,0-2 4-16,-3-5 1 15,0-3 2-15,-4 0 0 16,-3-4 1-16,0 1 4 16,-1-1 6-16,-2 2 1 15,0-3-9-15,2 5 1 16,-1 1 2-16,-1 5-1 15,2 4 2-15,-2 7-2 0,0 5-5 16,0 1-2 0,0 0-1-16,1 0-3 0,2 0-3 15,1 0-4-15,2 7-46 16,2 6-86-16,-1 0-234 16</inkml:trace>
  <inkml:trace contextRef="#ctx0" brushRef="#br0" timeOffset="11258.989">16480 7501 469 0,'0'0'89'0,"0"0"-58"15,0 0 15-15,0 0 36 16,0 0 9-16,0 0-26 16,0 0-16-16,2 0-4 15,-2 0 5-15,0 0-19 16,1 0-24-16,4 5-7 0,2 8-4 15,6 7 4-15,-1 3 0 16,2 4 4-16,-4 2-3 16,-2-2 1-16,-2-1-1 15,-1-2-1-15,-2-4 2 16,0-7-2-16,1-1-1 16,-1-3 1-16,-2-1 0 15,1-1-2-15,-1-3-1 16,1-1-24-16,-2-3-50 15,1 0-19-15,2 0 14 16,1-13-106-16,-4-7-173 16</inkml:trace>
  <inkml:trace contextRef="#ctx0" brushRef="#br0" timeOffset="11544.006">16532 7565 193 0,'0'0'20'16,"0"0"11"-16,0 0 140 15,0 0-45-15,0 0-31 16,0 0-53-16,48-29-26 16,-20 29-7-16,8 0 4 15,6 10 11-15,-3 2-10 16,-2 0 1-16,-7 0-9 16,-8 2-6-16,-10 3-6 15,-7 4 5-15,-5 2 0 0,0-1 2 16,-6-1-1-1,-9-1 3-15,-8-2 4 0,0-2-7 16,1-4 1 0,2 0-1-16,3-2 6 0,5-5-6 15,5-3-12-15,4-2-155 16</inkml:trace>
  <inkml:trace contextRef="#ctx0" brushRef="#br0" timeOffset="11986.046">17047 7646 173 0,'0'0'134'16,"0"0"-77"-16,0 0-12 15,0 0 7-15,0 0 16 16,0 0-1-16,0 0-5 16,76 0-20-16,-54 0-12 15,5 0-21-15,0-3-9 16,-1-12-46-16,0-5-510 15</inkml:trace>
  <inkml:trace contextRef="#ctx0" brushRef="#br0" timeOffset="12555.58">17599 7394 359 0,'0'0'62'15,"0"0"52"-15,0 0-54 0,0 0-11 16,0 0 38-1,0 0-6-15,-18-4-29 0,15 4-16 16,-2 0-17 0,-1 0-9-16,-2 0-6 0,-1 0-4 15,-2 0 2-15,-1 0-2 16,2 4 0-16,-1 0 0 16,1 1 0-16,2-1 0 15,4-1 0-15,1 1-3 16,3 2-3-16,0 5-9 15,0 4 15-15,7 5 5 16,14 4-5-16,0 0 1 16,3 1 0-16,-5-1-1 15,-3-1-7-15,-8-2-15 16,-5-3-20-16,-3-3 3 16,0-1 7-16,0 1 8 15,-11-3 13-15,-8-4 3 0,-3-1-2 16,-2 0 10-16,2-2 2 15,-4 0-2-15,6 0 6 16,2-3 3-16,7-2 3 16,7 0-6-16,1 0 12 15,3 0 1-15,0-7-19 16,3-11-71-16,17-6-237 16</inkml:trace>
  <inkml:trace contextRef="#ctx0" brushRef="#br0" timeOffset="12948.658">17851 7228 375 0,'0'0'16'15,"0"0"15"-15,0 0 50 16,0 0 11-16,0 0-41 16,80 25-1-16,-55 0-17 0,3 5-5 15,0 9 8-15,-3 5-7 16,1 6-9-16,-3 4-12 15,0 0-3-15,-5 3 4 16,-9-6-5-16,-9-4-1 16,0-2-3-16,-15-9 0 15,-4-4-7-15,-1-3-29 16,-7-8 3-16,-6-6-15 16,-14-2-54-16,-24-6-128 15</inkml:trace>
  <inkml:trace contextRef="#ctx0" brushRef="#br0" timeOffset="13914.355">14569 7347 475 0,'0'0'56'0,"0"0"-35"15,0 0 56-15,0 0 12 16,0 0-23-16,0 0-14 16,5-16-24-16,-5 16-9 15,0-3 4-15,-2 3 1 0,2 0-3 16,0 0-2-1,-1 0-11-15,1 0-8 0,-3 0-5 16,-5 17-7 0,-5 13 12-16,-7 17 2 0,-5 12 12 15,-3 10-2-15,-1 2 3 16,3-1-4-16,2-6-1 16,7-6-2-16,6-6 0 15,9-6-7-15,2-5 0 16,15-4-1-16,15-8 5 15,5-4-7-15,3-4 2 16,2-4-19-16,-3-8 9 16,-7-1-15-16,-9-8-56 15,-6 0-62-15,-14-16-349 16</inkml:trace>
  <inkml:trace contextRef="#ctx0" brushRef="#br0" timeOffset="21655.954">9741 9732 535 0,'0'0'44'15,"0"0"-40"-15,0 0 13 16,0 0 18-16,0 0 7 16,0 0-7-16,0 0-10 15,-3 0-9-15,0 0 10 16,3 0 16-16,-3 0 10 15,-1 0-5-15,4 0-10 16,0 0 7-16,0-1-14 16,0 1-10-16,0-3-3 15,0-1-17-15,0-2-2 16,7 0 2-16,2 1 1 16,7 0 3-16,4 5-4 0,7 0-3 15,4 0 0-15,0 0 2 16,1 10-2-16,-4 4 2 15,-6 0-2-15,-8 8-3 16,-2 2-8-16,-8 9 11 16,-4 3 2-16,0 1 0 15,-13-2 1-15,-7-1 0 16,-3-3 1-16,0-7-1 16,5-7 1-16,3-7 0 15,9-6 1-15,5-3-1 16,1 1-1-16,0-2 0 15,0 0 0-15,0 0 4 16,0 0 2-16,0 0 2 16,0 0 2-16,0 0 4 15,0-5 4-15,0-9 3 0,0-6-20 16,0-5-1-16,0-3 0 16,7-3-6-16,13-4-6 15,5-2 8-15,9-1 1 16,5 0-19-16,2 2 5 15,-1 5 4-15,-8 8 4 16,-9 5 5-16,-8 10 4 16,-9 4 1-16,-6 4 0 0,0 0 1 15,0 0-1 1,0 0 1-16,0 0 6 0,0 0 2 16,0 0 1-16,0 0-11 15,0 0-10-15,0 0-1 16,0 1 4-16,0 4 3 15,0 6-3-15,0 3 0 16,-5 7 1-16,-1 4 6 16,-4 2 0-16,-2 1 0 15,-5 0 0-15,0 2-1 16,-1-1 1-16,7-2 0 16,5-2-1-16,6-2-1 15,0 2-1-15,8-2-2 16,19 0 0-16,10-2 2 15,12-1 3-15,5-4 9 16,-5-5-9-16,-13-4 0 0,-17 0-84 16,-17-7-163-16,-2 0-363 15</inkml:trace>
  <inkml:trace contextRef="#ctx0" brushRef="#br0" timeOffset="22006.986">10438 9994 383 0,'0'0'116'0,"0"0"49"16,0 0-8-16,0 0-95 15,0 0-51-15,0 0 5 16,-15-13 30-16,15 13-11 16,0 0-23-16,7 0-6 15,2 0 1-15,-1 5-7 16,-4 8-1-16,-2 4-1 16,-2 7 2-16,0 11 1 15,-11 2 1-15,-5 2-1 16,-1 0 7-16,4-3-5 15,9-2-3-15,4-3-12 16,7-8-111-16,27-12-111 16</inkml:trace>
  <inkml:trace contextRef="#ctx0" brushRef="#br0" timeOffset="23438.162">11033 9663 267 0,'0'0'148'0,"0"0"-5"16,0 0 14-16,0 0-37 16,0 0-47-16,0 0-15 15,0 0-14-15,0 0-4 16,0 0-11-16,0 0-7 15,0 0-3-15,0 0-7 16,0 0-12-16,0 0-3 16,0 0-3-16,0 2 0 0,0 3-4 15,0 7-4 1,0 2 10-16,3 4 1 0,-2 1-1 16,-1 3 4-16,0 0 2 15,0 0 1-15,0-3-3 16,0-1 1-16,0-2 1 15,0 1-1-15,0-3 1 16,0 1 0-16,0-2-2 16,5 0 1-16,1-1 0 15,-2-1 0-15,1 3-1 16,-1 3 0-16,-2 2 0 16,-2 5 0-16,0 0 0 15,0-1 0-15,-6-5 0 16,1-6 1-16,2-4 2 15,0-4-3-15,3-1 0 0,0-3 1 16,0 0 0 0,0 0 4-16,0 0 28 0,0-4 19 15,5-10-14-15,4-5-32 16,1-4-5-16,-7-4 4 16,0 0-5-16,-3-2-1 15,0 1 1-15,-5 5-1 16,-12 1-4-16,-7 6-5 15,-4 6-7-15,-2 3 9 16,0 4-4-16,7 3 9 16,9 0 1-16,6 0-1 15,2 0-15-15,6 0 4 16,-3 5 12-16,-3 5 1 16,3 6-3-16,-3 3 1 0,-1 4 5 15,-1 3-4-15,0-1 1 16,3-3-1-16,2-3-9 15,3-2-2-15,0-3-2 16,0-3-9-16,18 0 12 16,10-4 8-16,15-4 0 15,13-3 1-15,5 0-28 16,1-13-46-16,-2-7-56 16,-8-8-211-16</inkml:trace>
  <inkml:trace contextRef="#ctx0" brushRef="#br0" timeOffset="23768.969">11366 9964 237 0,'0'0'88'15,"0"0"-5"-15,0 0 43 16,0 0-59-16,0 0-23 15,0 0-1-15,4-25-6 16,-4 25-37-16,0 0-22 16,0 6 8-16,0 11 14 15,9 6 8-15,6 3 17 16,7 0 25-16,2-1 4 0,-2-1-16 16,-5-4-21-16,-4-3-9 15,-4-3-7-15,-6-2 1 16,-1 0-2-16,-2-4 6 15,0 2-6-15,-14-3-12 16,-8-3-44-16,-7-4-104 16,3 0-306-16</inkml:trace>
  <inkml:trace contextRef="#ctx0" brushRef="#br0" timeOffset="24256.511">11722 9448 414 0,'0'0'95'0,"0"0"7"0,0 0-60 15,0 0-42-15,0 0 0 16,0 0-10-16,-8-3 6 15,8 27 4-15,13 2 12 16,7 7 3-16,6 6 6 16,6 6 1-16,7 8 2 15,6 5-4-15,0 4 10 16,-9-3-20-16,-13-3-8 16,-13-3-1-16,-10-7 3 15,0-5-3-15,-22-5 6 16,-9-6-3-16,-7-7 0 15,-12-3-4-15,-10-7-5 16,-11-2-57-16,-8-10-305 16</inkml:trace>
  <inkml:trace contextRef="#ctx0" brushRef="#br0" timeOffset="24811.584">9604 9460 325 0,'0'0'6'15,"0"0"0"-15,0 0 39 16,0 0-23-16,0 0-10 15,0 0 2-15,-63-20 19 0,62 20-26 16,-1 0-7 0,-2 5-2-16,-4 17 2 0,-5 12 11 15,-2 14 4-15,-1 13 33 16,1 8 9-16,-3 4-21 16,0 0-2-16,-9 0-1 15,-1 1 3-15,1-6 6 16,3-7-22-16,12-6-9 15,12-12 4-15,0-2-10 16,15-3 0-16,16-5 2 16,12-5-3-16,10-6 0 15,8-7 6-15,3-8-10 16,-3-7 0-16,-10 0-101 16,-17-11-269-16</inkml:trace>
  <inkml:trace contextRef="#ctx0" brushRef="#br0" timeOffset="26519.879">7253 11380 53 0,'0'0'88'16,"0"0"-88"-16,0 0-23 16,0 0-76-16</inkml:trace>
  <inkml:trace contextRef="#ctx0" brushRef="#br0" timeOffset="26881.917">7253 11380 166 0,'18'-33'126'0,"-15"30"-61"16,-2 0 64-16,1 3-5 0,-2-2-45 16,0 1-13-16,0 1-8 15,0 0-10-15,0 0-17 16,0 0-7-16,0 0-20 15,0 1-4-15,0 12-21 16,0 10 21-16,0 3 3 16,0 4 1-16,0 0-3 15,-2-2 3-15,1-3 3 16,-5 1 0-16,2-1-4 16,-1-1 0-16,-2-3 1 15,2-3 3-15,-1-6 0 16,6-2-7-16,0-5-49 15,3-1-56-15,20-4-4 0,8 0-122 16,6-17-155-16</inkml:trace>
  <inkml:trace contextRef="#ctx0" brushRef="#br0" timeOffset="27210.923">7492 11434 73 0,'0'0'97'15,"0"0"20"-15,0 0 9 16,0 0-8-16,0 0-38 0,0 0-19 16,12-19-10-16,-11 19-7 15,4 0-10-15,8 0-34 16,8 19-8-16,6 11 8 15,7 10 10-15,-1 3 6 16,-12 2-2-16,-3 0-7 16,-12 2-2-16,-6 3 4 15,0-1 0-15,-8-3-4 16,-14-3 0-16,-6-9 6 16,-5-5-11-16,-8-5-58 15,-2-10-111-15,0-11-186 16</inkml:trace>
  <inkml:trace contextRef="#ctx0" brushRef="#br0" timeOffset="27541.033">7206 11311 143 0,'0'0'114'0,"0"0"-113"16,0 0-1-16,0 0 12 0,-36 97 43 16,27-36 61-16,1 7-45 15,5 3-20-15,3-3-18 16,0-1 3-16,0-6-25 15,0-5 1-15,0-7-8 16,0-11 0-16,9-9-1 16,9-8-3-16,14-7-1 15,23-6-55-15,19-2-125 16</inkml:trace>
  <inkml:trace contextRef="#ctx0" brushRef="#br0" timeOffset="28816.817">9197 11325 270 0,'0'0'109'0,"0"0"17"0,0 0-18 16,0 0-76-16,0 0-5 15,0 0-3-15,19-65 12 16,-15 62 20-16,-2 1 7 15,1 0-20-15,-3 1 11 16,0-2 1-16,0 0-14 16,0 0-23-16,0-2 2 15,0 3-3-15,0 2 1 16,0 0-12-16,0 0-6 16,0 0-4-16,0 0-2 15,0 0-2-15,0 0 0 16,0 10-4-16,0 9 11 15,0 5 1-15,0 2-1 0,0 3 1 16,0 0 0 0,0-1 1-16,-5 1 1 0,-1 1 3 15,2 0-5-15,3 3 3 16,1-1-2-16,0-1-1 16,0-2 2-16,0 2 0 15,0-8-2-15,0-2 1 16,3-6 2-16,-3-5-3 15,0-6 0-15,0-2 2 16,0-2-1-16,0 0 6 16,0 0-3-16,0 0 2 15,0 0 5-15,0 0 11 16,0 0-8-16,0-7-7 16,0-3-2-16,0-5-5 0,0-3 0 15,0-5-1-15,7-4-10 16,7-4 10-16,3 3 1 15,-2 6 0-15,-1 8-1 16,-4 7-5-16,-5 5-1 16,-1-1 5-16,1 3-1 15,3 0-8-15,9 5 5 16,10 12 1-16,9 4 2 16,8 4 1-16,-2 1 2 15,-6 1-1-15,-8 0-3 16,-8 0-7-16,-11 0 4 15,-6 0 3-15,-3-2-2 16,0-3-4-16,-17-2 4 0,-4-7 4 16,-1-3-1-1,2-4 3-15,7-4 11 0,10-2-11 16,3 0-6-16,24-7-157 16,31-19-637-16</inkml:trace>
  <inkml:trace contextRef="#ctx0" brushRef="#br0" timeOffset="29888.379">10301 11294 4 0,'0'0'60'0,"0"0"-5"15,0 0 48-15,0 0 13 16,0 0 0-16,0 0-14 16,0 0-19-16,0-1-6 15,0 0-21-15,0-2-14 16,0 1-18-16,-2 0-11 15,1-1 1-15,-1-2-7 16,-1 0 2-16,0 2 7 16,3 3 4-16,0-1 2 0,-3-1-3 15,3 2 2-15,-3-1-5 16,-3-1-16-16,-4 1-5 16,-4-1 5-16,-4 2 0 15,0 0-3-15,-1 0 3 16,7 0 3-16,0 0-3 15,5 0-1-15,-4 0-1 16,1 9-1-16,-1 5-4 16,-2 7 4-16,1 5 3 15,1 2 1-15,0 3 3 16,0-1-2-16,2-1 0 0,-1-5-1 16,2-4 0-16,2-3-1 15,2-3 0-15,-1 2 0 16,4-2 0-16,-2-2-3 15,3 2 2-15,0 5-1 16,0 5 1-16,4 5 0 16,11 2-2-16,8 1 2 15,0-4 1-15,6-6 2 16,-5-3 5-16,6-5-6 16,-5-6 7-16,0-1-3 15,-2-7 0-15,-5 0 2 16,-2 0 2-16,-2 0-9 15,-1-10-4-15,-3-1-53 16,1-2-70-16,-2-1-140 0,-3 1-225 16</inkml:trace>
  <inkml:trace contextRef="#ctx0" brushRef="#br0" timeOffset="30300.676">9995 11573 324 0,'0'0'108'16,"0"0"-8"-16,-80-30 21 15,73 27-37-15,7 3-54 16,0 0-30-16,0 0-23 16,7 11 16-16,9 2 7 15,0-4 5-15,-1-2 8 16,6-3-5-16,2-4-7 0,9 0 13 15,7 0-13-15,3 0 9 16,1 0-6-16,-3-8-4 16,-4 1-10-16,-3-2-1 15,0 4-59-15,-2 1-40 16,-3 4-171-16</inkml:trace>
  <inkml:trace contextRef="#ctx0" brushRef="#br0" timeOffset="31057.425">10794 11246 288 0,'0'0'101'0,"0"0"-31"15,0 0 37-15,0 0-41 16,0 0-20-16,0 0-23 15,0-7-14-15,0 7-9 16,0 0-2-16,6 7 2 16,2 2 7-16,-5 8 5 15,-3 5-7-15,0 3 5 16,0 6 8-16,-2 0 1 16,-7 6 4-16,1-1-9 15,-2-3-10-15,4 1-2 16,2-2 1-16,2-1-1 0,2-2-1 15,0-5-1-15,11-2 3 16,5-5 3 0,-2-3-4-16,0 0-1 15,-3-3 5-15,-8 0-6 0,-3 0-15 16,0 3-94-16,-12-4-151 16</inkml:trace>
  <inkml:trace contextRef="#ctx0" brushRef="#br0" timeOffset="31795.976">11070 11266 257 0,'0'0'180'0,"0"0"-158"16,0 0 63-16,0 0-8 15,0 0-47-15,0 0 0 16,0-16 16-16,0 15-11 15,3 1-11-15,0-1-15 16,-3 1-3-16,3-2 4 16,-1 2-1-16,-1 0-1 15,1 0-3-15,-2 0 1 16,0 0 2-16,0 0-2 0,0 0 2 16,0 0-1-16,0 0-1 15,0 0-6-15,0 6-4 16,0 11 4-16,0 10 12 15,0 2-2-15,0 4 8 16,7 2 13-16,0 0-3 16,-1 0-14-16,-3-6-5 15,0-2 0-15,-1-6-6 16,-2-1 2-16,0-7-2 16,0-1 0-16,0-2-2 15,0-1 4-15,0 2 0 0,0 3-4 16,0 4 2-1,0 2-3-15,0-2-4 16,4 1-26-16,11-4-12 0,2-4-16 16,-1-4-36-1,-7-5-52-15,-6-2-51 0,-3 0 30 16</inkml:trace>
  <inkml:trace contextRef="#ctx0" brushRef="#br0" timeOffset="32134.398">10842 11531 447 0,'0'0'67'0,"0"0"48"16,0 0-23-16,0 0-26 16,0 0-36-16,0 0-12 15,6-14-6-15,4 14-5 16,2-3-2-16,9 3-4 16,3 0 0-16,6 0 0 15,1 0-1-15,0 3 1 16,-5-3-1-16,-4 3 0 0,-7-2-2 15,-9 1-16-15,-6 1-69 16,0 2-181-16</inkml:trace>
  <inkml:trace contextRef="#ctx0" brushRef="#br0" timeOffset="35418.343">13410 11596 366 0,'0'0'178'0,"0"0"-64"16,0 0 9-16,0 0-4 15,0 0-39-15,0 0-50 16,0 0-14-16,0 0-5 15,-36-6 6-15,52 5 12 16,7-4-26-16,9 3-1 16,8 2-1-16,15 0 0 15,11 0 0-15,10 0-1 16,2-2 3-16,0 1-3 16,-7 0-3-16,-10 1 2 15,-14 0-5-15,-17 0-12 16,-16 0-1-16,-10 0 10 0,-4 0 4 15,0 0-4-15,0 0-9 16,-13 0 14-16,-8 0-37 16,7-3-24-16,3 1-19 15,9-2-100-15,2-3-444 16</inkml:trace>
  <inkml:trace contextRef="#ctx0" brushRef="#br0" timeOffset="35868.235">14183 11318 313 0,'0'0'84'16,"0"0"21"-16,0 0 2 16,0 0-49-16,0 0-23 15,0 0-4-15,13 0-15 16,5 0-12-16,14 12 4 16,11 8 10-16,6 5 0 15,3 7-1-15,-4 4-10 0,-12-1-6 16,-12-3-1-16,-9-2 0 15,-8-6-1 1,-1-6 1-16,-6-2 0 16,0-5 0-16,0-2 0 0,0-2 1 15,-4-3 4-15,-4 2 1 16,2 3-4-16,0 1 2 16,2 4-3-16,-2 3-1 15,6 0 0-15,0 4 3 16,0 2-2-16,9 2-1 15,9-2-19-15,4-6-134 16</inkml:trace>
  <inkml:trace contextRef="#ctx0" brushRef="#br0" timeOffset="36567.113">15740 10933 455 0,'0'0'43'0,"0"0"-12"15,0 0 53-15,0 0 10 16,0 0-37-16,0 0-8 15,0 0-2-15,0 0 12 16,0 0-17-16,0 0-14 16,0 5-19-16,2 10-9 15,2 9 6-15,4 11 3 16,-1 7 3-16,1 5 2 16,2 0-3-16,-4-1-7 15,0-7-1-15,0-6-2 16,0-7 3-16,0-8-4 15,0-3 4-15,0-1-3 0,-3-3 0 16,0-5 2 0,-2-1-3-16,-1-2 0 0,0-3-5 15,0 0-13-15,-6 0-81 16,-15 0-4-16,-7-8-97 16,0-9-305-16</inkml:trace>
  <inkml:trace contextRef="#ctx0" brushRef="#br0" timeOffset="36872.429">15836 10955 23 0,'0'0'383'0,"-4"-75"-357"16,4 41 119-16,0 5-38 15,2 9-35-15,6 9-34 16,2 7 6-16,6 4-28 15,11 0-16-15,15 17-3 16,18 6 2-16,5 6 1 16,0 0 0-16,-10 1 0 15,-18-1-3-15,-15-3 1 16,-14 1-3-16,-8-1 4 16,-5-2-1-16,-20-5 1 15,-12-4 2-15,-10-6 4 16,-6-4 6-16,-1-2-8 0,5-3-3 15,12 0-51-15,11 0-126 16</inkml:trace>
  <inkml:trace contextRef="#ctx0" brushRef="#br0" timeOffset="37316.997">16629 10805 149 0,'0'0'24'0,"0"0"-2"16,0 0 106-16,0 0-29 15,0 0-32-15,0 0 7 16,12-26-7-16,-12 23-8 16,-4 2-21-16,-1 0-9 15,2 1-13-15,3 0-3 16,-3 0-12-16,-1 0-1 16,-5 5 0-16,-2 12 10 15,-3 4 6-15,-1 9-2 16,-2 5-4-16,-1 5-2 15,-1 2 4-15,2 2-6 16,1 2 1-16,8 1-2 16,7 0-2-16,1 2-3 0,14-6-3 15,17-3 3-15,7-5 3 16,3-6-3-16,-2-12-58 16,-5-11-219-16</inkml:trace>
  <inkml:trace contextRef="#ctx0" brushRef="#br0" timeOffset="37938.884">16956 10855 400 0,'0'0'122'0,"0"0"11"16,0 0-11-16,0 0-42 15,0 0-24-15,0 0-37 16,4-11-19-16,-4 11-6 16,0 12-7-16,0 5 13 15,0 1 9-15,0-1-3 16,0-2 1-16,0 0-2 0,2 2 2 15,4 0 0-15,0 8 1 16,-5 1-1-16,-1 7-1 16,0-1-4-16,-3 3 0 15,-10-1 2-15,-3-4 4 16,2-6-8-16,4-5 2 16,5-3 0-16,4-5 0 15,1-5-1-15,0-3-1 16,0-3 0-16,0 0 0 15,3-6 30-15,14-11 32 16,6-9-48-16,1-2-6 16,1-2-1-16,-4 0-4 15,-6 6-2-15,-2 6-1 16,-4 7 3-16,-1 9-6 16,4 2-2-16,1 2-8 0,8 15 6 15,3 5 7-15,-2 2-1 16,4-1-1-16,-6-3 2 15,1 2 0-15,-4 0 0 16,1-2-1-16,-2 3 1 16,-1-3 1-16,-6-4-1 15,-3-2-20-15,-3-1-36 16,-1-3-54-16,-1-1-70 16,3-9-204-16</inkml:trace>
  <inkml:trace contextRef="#ctx0" brushRef="#br0" timeOffset="38330.505">17485 10853 162 0,'0'0'144'16,"0"0"-50"-16,0 0 89 15,0 0-58-15,0 0-50 16,0 0-29-16,6-31-30 0,-6 35-16 16,0 13-11-16,7 3 11 15,4-3 31-15,-2 0 9 16,2-4 17-16,-1 3-21 15,-2 2-13-15,1 10-9 16,-1 6-1-16,-2 7 4 16,-3 5-10-16,-3 1-5 15,0 0-2-15,0-1 5 16,0 0-5-16,-4-6-4 16,4-1-75-16,0-7-45 15,0-9-305-15</inkml:trace>
  <inkml:trace contextRef="#ctx0" brushRef="#br0" timeOffset="38785.053">17855 10997 38 0,'0'0'81'0,"0"0"47"16,0 0 2-16,0 0-57 15,0 0-50-15,0 0 6 16,21 0 3-16,-21 0 0 16,0 0-11-16,0 6 24 15,0 5-18-15,2 3-6 16,1 5-5-16,4 10-1 16,9 5 5-16,3 3 14 15,1-2-4-15,-3-2-23 16,-7-5-3-16,-4-5-2 15,-3-2 1-15,-1-1-2 16,-1-6 5-16,1-3-6 0,-1-4 0 16,-1-2-5-16,0-5-93 15,0 0-191-15</inkml:trace>
  <inkml:trace contextRef="#ctx0" brushRef="#br0" timeOffset="39122.045">17940 10994 254 0,'0'0'27'0,"0"0"54"0,0 0 20 15,0 0-65-15,0 0-29 16,0 0 1-16,60-19-4 15,-23 29-1-15,5 11 25 16,-5 2 0-16,-4 2-9 16,-6-1 7-16,-9 5-14 15,-8 0-9-15,-4 3 4 16,-6 2-5-16,-4-3-2 16,-17 2 2-16,-7-5 7 15,-4 2 1-15,3-4-6 16,2-4-1-16,9-2-2 15,7-4-1-15,11 1-60 16,0-6-165-16</inkml:trace>
  <inkml:trace contextRef="#ctx0" brushRef="#br0" timeOffset="39491.462">18340 10839 300 0,'0'0'40'15,"0"0"67"-15,0 0-36 16,0 0-49-16,0 0-22 15,0 0-5-15,46 16-3 16,-26 15 8-16,7 8 25 16,2 1 12-16,0 1 8 15,-5-5-22-15,-8-2-15 16,-4 0-6-16,-9 0 1 16,-3 7-3-16,0-4 9 15,-12-2 0-15,-3-3-9 16,8-6 0-16,3 0-40 15,4-3-109-15,0-4-212 0</inkml:trace>
  <inkml:trace contextRef="#ctx0" brushRef="#br0" timeOffset="39785.097">18878 11044 309 0,'0'0'97'0,"0"0"52"16,0 0-48-16,0 0-15 16,0 0-19-16,0 0-31 15,36-27-17-15,-22 27-4 16,4 0-15-16,5 0 0 15,3 0-1-15,-4 1 0 16,-4 10 1-16,-9-1-9 16,-6 2-21-16,-3 1-111 15,-7-1-116-15</inkml:trace>
  <inkml:trace contextRef="#ctx0" brushRef="#br0" timeOffset="39950.731">18946 11211 170 0,'0'0'87'16,"0"0"21"-16,92 7-88 16,-63-4-20-16,-12-3-109 15</inkml:trace>
  <inkml:trace contextRef="#ctx0" brushRef="#br0" timeOffset="40997.84">19878 10677 485 0,'0'0'76'0,"0"0"30"16,0 0 4-16,0 0-61 16,0 0-7-16,0 0-42 15,0 0-3-15,28-13-6 16,-23 30 9-16,-2 3 5 15,1 0 5-15,-1 3 11 16,2 1-1-16,3 2 8 16,0 2-11-16,1 3-7 15,1 1-2-15,-2 2-2 16,1-3-1-16,0-4 0 0,1-5-4 16,-2-4 0-16,1-5 0 15,-2-1-1-15,-3-4-23 16,-1-4-75-16,-3-4-27 15,0 0-19-15,-7-17-231 16</inkml:trace>
  <inkml:trace contextRef="#ctx0" brushRef="#br0" timeOffset="41326.515">19966 10643 197 0,'0'0'249'0,"0"0"-150"0,0 0 0 15,0 0-32-15,0 0-48 16,0 0-15-16,122-68-4 16,-68 68 0-16,-2 1 0 15,-6 12 3-15,-10 5-3 16,-11 4-8-16,-12 6-5 15,-13 7-13-15,-2 3-6 16,-32 5-3-16,-15-6 7 16,-5-4 10-16,0-9-11 15,9-6 9-15,20-6 20 16,9-6 6-16,12 0 2 16,4-4-4-16,0-2-8 0,24 0-318 15</inkml:trace>
  <inkml:trace contextRef="#ctx0" brushRef="#br0" timeOffset="41738.042">20676 10559 162 0,'0'0'121'16,"0"0"2"-16,0 0-33 16,0 0-35-16,0 0-10 15,0 0-7-15,-34-28-17 16,31 28-9-16,0 0-2 15,-4 8 0-15,0 2 6 16,-2 9 12-16,-3 3 2 16,-4 6 1-16,-6 8-10 15,0 3-10-15,0 0-8 16,5 2 4-16,7-2-2 0,10 2-5 16,2 3 0-16,31-1 0 15,14-6 4-15,8-9-4 16,5-10-83-16,-4-12-64 15,-6-6-269-15</inkml:trace>
  <inkml:trace contextRef="#ctx0" brushRef="#br0" timeOffset="42116.907">20995 10668 273 0,'0'0'59'16,"0"0"72"-16,0 0 22 15,0 0-63-15,0 0-39 16,0 0-51-16,0-11-5 15,-2 30 5-15,2 6 0 16,0 6 32-16,0 1-7 16,0-3-3-16,0-3 2 15,0-1-9-15,5-2-5 16,-2-7-7-16,2 0 0 16,-2-1 0-16,1-3-1 0,-1-2-1 15,3 0-1-15,-3-4-73 16,0-5-104-16,0-1-144 15,3-3 41-15</inkml:trace>
  <inkml:trace contextRef="#ctx0" brushRef="#br0" timeOffset="42385.115">21006 10623 86 0,'0'0'105'0,"0"0"9"16,97-4-44-16,-58 8-19 16,-7 10-23-16,-6 3 5 15,-7 5-18-15,-1 5-5 0,-5 2-6 16,-5 6-2-16,-7-2 0 16,-1 1 0-16,-3-3 3 15,-15-2 9-15,-4 0-10 16,-3-4-2-16,2-1-2 15,7-4-66-15,2-3-17 16,5-5 29-16,-1-10-87 16</inkml:trace>
  <inkml:trace contextRef="#ctx0" brushRef="#br0" timeOffset="42850.584">21471 10433 132 0,'0'0'28'16,"0"0"37"-16,0 0 31 16,0 0 4-16,0 0-8 15,0 0-70-15,2-3-22 16,-2 3 0-16,1 10 13 15,3 7 16-15,-1 9 1 16,0 5-3-16,3 6-6 16,2 5 4-16,2 3 17 15,2-1-8-15,-3-3-15 16,3-3-13-16,-5-5-2 16,-1-3-2-16,-1-5-1 0,-3-6 2 15,-2-2-3-15,0-5-122 16,-8-7-392-16</inkml:trace>
  <inkml:trace contextRef="#ctx0" brushRef="#br0" timeOffset="43427.543">21801 10524 255 0,'0'0'47'16,"0"0"0"-16,0 0 43 16,0 0-64-16,0 0-24 15,0 0-2-15,11 15 5 16,-11 1 16-16,0 2-8 15,0 3 2-15,0 2 2 16,0 3 3-16,0 3 9 16,0 3-13-16,0 2-4 15,0-1 1-15,0-4 5 16,-2-2-5-16,0-3-7 0,2-3-2 16,0-4 0-16,0-5 0 15,0-5 0-15,0-5-4 16,0-2 1-16,0 0 6 15,0 0 14-15,2-9 111 16,6-9-99-16,4 0-5 16,3 0 0-16,3 0-13 15,3 1-12-15,1 5 0 16,0 6 4-16,1 6-3 16,3 0-5-16,-4 13 1 15,-3 10-1-15,-4 5 0 16,-6 2-1-16,-3 0 2 15,-3-1 2-15,4-1-1 0,-2-4 1 16,1-5-2 0,0-2-2-16,0-8-33 0,0-2-48 15,0-7-70-15,-2 0-77 16,-1-4-94-16</inkml:trace>
  <inkml:trace contextRef="#ctx0" brushRef="#br0" timeOffset="43766.906">22217 10535 295 0,'0'0'63'0,"0"0"45"15,0 0 47-15,-32-80-4 16,32 78-94-16,0 2-57 15,23 8 0-15,14 24 11 16,11 17-9-16,-1 11 1 16,-8 9 0-16,-13-3 2 15,-14-4-3-15,-10-1 2 16,-2-2-4-16,-5-6-4 16,-15-4-13-16,-5-10-42 15,3-6-28-15,1-9 84 16,6-5 3-16,4-4 0 15,2 2 3-15,5-5-3 16,-1 1 0-16,-4-4-2 16,-2-9-273-16</inkml:trace>
  <inkml:trace contextRef="#ctx0" brushRef="#br0" timeOffset="44750.817">22909 10555 187 0,'0'0'108'15,"0"0"-43"-15,0 0 45 16,0 0-13-16,0 0-25 16,0 0-5-16,0 0-18 15,97 38-8-15,-63-17-8 16,5 4-10-16,2 4-10 0,3 2 0 16,0-2-11-16,-5 0-1 15,-9-6-1-15,-12-3 0 16,-9-6-39-16,-8-6-114 15,-1-4-18-15,0-4-45 16</inkml:trace>
  <inkml:trace contextRef="#ctx0" brushRef="#br0" timeOffset="45002.208">23332 10565 170 0,'0'0'40'16,"0"0"-33"-16,0 0 59 16,0 0 42-16,0 0-31 15,-115 86-29-15,73-61-18 16,-2-2-4-16,5-4-15 16,6-2-6-16,8-5-1 15,6-1-1-15,8-1-3 16,5 0-7-16,6-3-45 15,0 1-81-15,0-5-65 16,8 0 31-16</inkml:trace>
  <inkml:trace contextRef="#ctx0" brushRef="#br0" timeOffset="45189.064">23095 10555 132 0,'0'0'24'0,"0"0"93"0,0 0 32 15,0 0-125-15,0 0-24 16,0 0 0-16,-14 30-1 16,12 0 1-16,2 3-3 15,0 1 3-15,18-1 3 16,0-1-3-16,3-5-4 16,-2-11-189-16</inkml:trace>
  <inkml:trace contextRef="#ctx0" brushRef="#br0" timeOffset="45700.539">23750 10483 378 0,'0'0'122'16,"0"0"-87"-16,0 0 10 16,0 0-35-16,0 0 1 15,0 0-10-15,-3 34 8 16,2-6-7-16,1 6 7 15,0 1 1-15,0 2 9 0,6-2-4 16,4 0-9-16,2-4-3 16,3 2 0-16,0-1-1 15,-4 0 3-15,-6-4-5 16,-5-4-54-16,0-5-96 16,-15-6-124-16,2-8 140 15</inkml:trace>
  <inkml:trace contextRef="#ctx0" brushRef="#br0" timeOffset="46028.234">23787 10343 54 0,'0'0'28'0,"0"0"85"16,0 0 71-16,0 0-102 15,0 0-50-15,80-49-11 16,-46 74 3-16,4 11-4 16,-6 2-6-16,-8 1-9 15,-8 1 12-15,-11-5-15 16,-5-3 3-16,0-6-5 15,-11 1 6-15,-13-9-4 16,-7-5 4-16,-10-7-6 0,-6-4-22 16,0-2-117-1,4 0-121-15</inkml:trace>
  <inkml:trace contextRef="#ctx0" brushRef="#br0" timeOffset="46431.59">24224 10268 147 0,'0'0'168'0,"0"0"-127"15,0 0 31-15,0 0-32 16,0 0-40-16,0 0-31 16,13-3 16-16,-30 13 15 15,-5 2 37-15,-7 0 2 16,1 3 3-16,4 2-9 16,5 9-19-16,2 8-9 15,4 10 10-15,0 8 13 16,3 4 1-16,6 7-11 15,2 0 7-15,2-2-13 0,0-3 2 16,0-12-7 0,3-9-3-16,7-7-1 0,3-9-3 15,6-8-55-15,11-8-208 16,9-5-166-16</inkml:trace>
  <inkml:trace contextRef="#ctx0" brushRef="#br0" timeOffset="47034.913">24424 10498 420 0,'0'0'82'0,"0"0"64"16,0 0-32-16,0 0-29 16,0 0-19-16,0 0-13 15,11-25-3-15,-11 25-14 16,0 0-31-16,3 0-5 16,0 17-22-16,3 10 22 15,1 7 3-15,0 2-2 16,-2 0-1-16,0-4 0 0,-1-3 0 15,-2-6 2 1,-1-3 0-16,-1-4-2 16,0-3 1-16,0-5 0 15,0-1-1-15,0-2 0 0,0-2-2 16,0-2-7-16,0 2-17 16,0-3 10-16,2 0 16 15,-1 0 10-15,2 0 0 16,1-4 2-16,4-11-7 15,2-3 1-15,7-4 7 16,-1 1-3-16,0 2 2 16,0 2-7-16,-3 5 2 0,-3 6-7 15,0 4-4 1,-2 2 1-16,1 1-2 0,0 19 0 16,0 5-4-1,-5 6 9-15,-1 1-1 0,-1-2 2 16,1 0-2-16,0-3-2 15,0-3-16-15,3-5-18 16,1-4-8-16,1-6-13 16,1-5-41-16,3-4-45 15,0 0-146-15</inkml:trace>
  <inkml:trace contextRef="#ctx0" brushRef="#br0" timeOffset="47329.359">24721 10383 263 0,'0'0'96'0,"0"0"79"15,0 0-59-15,0 0-51 16,0 0-26-16,0 0-22 16,49-33 6-16,-13 55-11 15,7 11-8-15,4 14 5 16,0 11-4-16,-2 14 5 15,-6 6 0-15,-9 5-9 16,-15-7-1-16,-14-10 0 16,-1-12 3-16,-8-11 1 15,-9-4 5-15,-1-9-8 0,-6-5-2 16,-3-8-1-16,-9-3-35 16,-10-6-55-16,-7-4-178 15</inkml:trace>
  <inkml:trace contextRef="#ctx0" brushRef="#br0" timeOffset="47911.479">20894 11684 244 0,'0'0'107'0,"0"0"-29"0,-81 0 21 16,59 0 3-16,4-3-23 15,9 1 3-15,7-1-11 16,2 0-6-16,14 1-65 15,44 2 12-15,57 0-12 16,67 0 2-16,55 17 0 16,27 9-2-16,-9 2 0 15,-34 1-1-15,-42-9 1 16,-41-6-3-16,-33-7 3 16,-23-7 1-16,-19 0-1 15,-14 0 6-15,-15-4 8 16,-11-4 13-16,-10-1 10 15,-7 5 19-15,-5 2-21 0,-1 0-21 16,0 2-7 0,0 0-7-16,-1 4-16 0,-20 14-168 15,-9-2-109-15</inkml:trace>
  <inkml:trace contextRef="#ctx0" brushRef="#br0" timeOffset="48519.014">21250 12428 301 0,'0'0'113'0,"0"0"22"15,0 0-11-15,0 0-32 16,0 0-10-16,0 0-3 15,0-42-28-15,0 42-14 16,0 0-24-16,2 0-13 16,2 11-2-16,2 20-8 15,4 13 10-15,1 12 1 16,2 4 3-16,-1 1 1 0,0-3 0 16,2-5-5-1,-2-2 2-15,-1-5 1 0,-2-9-3 16,-1-4 3-16,-5-9-3 15,-3-9-10-15,0-6-110 16,0-8-40-16,0-1 4 16,0-7-106-16</inkml:trace>
  <inkml:trace contextRef="#ctx0" brushRef="#br0" timeOffset="48840.194">21346 12461 429 0,'0'0'44'0,"0"0"60"15,0 0-6-15,-24-81-10 16,24 72-21-16,7 4-34 16,20 5-26-16,10 0-8 15,8 7 2-15,4 12-2 16,-4 5 1-16,-8 4-3 15,-7 3 0-15,-13-1 3 16,-8 1-1-16,-8-5 0 16,-1-4-6-16,-9-5 3 15,-24-5 4-15,-13-3 3 0,-12-4 6 16,-2 0 0 0,12-3-9-16,20 3-37 0,21 1-53 15,7 0-160-15,32-3-45 16</inkml:trace>
  <inkml:trace contextRef="#ctx0" brushRef="#br0" timeOffset="49217.66">22002 12383 243 0,'0'0'103'0,"0"0"19"15,0 0-5-15,0 0-47 0,0 0-24 16,0 0-6-16,6-7-12 16,-6 7 13-16,-3 0-14 15,-2 0-20-15,-3 0-6 16,-3 4 4-16,-7 11-4 15,-4 4-1-15,-5 8 3 16,-3 9 2-16,-1 8-2 16,-2 6 5-16,6 5-5 0,5 2-1 15,11 1-2 1,11-2 0-16,0-1 2 0,21-2 1 16,21-8-3-16,18-9-15 15,14-10-140-15,13-14-471 16</inkml:trace>
  <inkml:trace contextRef="#ctx0" brushRef="#br0" timeOffset="49589.805">22326 12634 336 0,'0'0'78'0,"0"0"28"16,0 0-70-16,0 0-36 15,0 0 3-15,0 0 15 16,19 37 34-16,-13-15-17 15,-4 4 0-15,-2 4-4 16,0 0-21-16,0 2 2 16,-11 2-1-16,-1-1-1 15,0-3-6-15,0-1-2 16,5-3 3-16,5-3-2 16,2-2-1-16,0-4-2 0,17-4 0 15,9-9-99-15,3-4-178 16</inkml:trace>
  <inkml:trace contextRef="#ctx0" brushRef="#br0" timeOffset="49890.981">22323 12651 175 0,'0'0'29'0,"0"0"48"16,129 3 25-1,-79 17-20-15,-4 4-18 0,-9 4-30 16,-13-2-9-16,-12 1-21 16,-9-1 0-16,-3 3 1 15,-8-1 0-15,-14-1 2 16,-8-3-2-16,-2-6-3 15,-1-2 10-15,6-4-9 16,7-5-3-16,7-4-49 16,10-3-248-16</inkml:trace>
  <inkml:trace contextRef="#ctx0" brushRef="#br0" timeOffset="50266.776">23024 12533 62 0,'0'0'189'0,"0"0"-153"16,0 0 73-16,0 0-30 15,98 68-41-15,-77-32-4 0,0 9-9 16,-3 2-11-16,-5 3-7 16,-4 5-7-16,-3 2 2 15,-6 2-2-15,0-2 11 16,-7-5 17-16,-8-7-23 16,-3-12 7-16,3-8-7 15,0-8-4-15,3-3 9 16,-1-9-5-16,2-4 24 15,-1-1 14-15,-4 0 5 16,-2-14-43-16,-6-3-5 16,2 0-401-16</inkml:trace>
  <inkml:trace contextRef="#ctx0" brushRef="#br0" timeOffset="54712.486">14726 13430 585 0,'0'0'213'15,"0"0"-134"-15,0 0 2 16,0 0-7-16,0 0-38 16,0 0 5-16,0 0-12 15,-24-8-18-15,21 7-5 16,3 1 1-16,-1-3 1 0,1 3-1 15,0-2-7-15,3-1-14 16,27-4 12-16,23 2-10 16,26 1 5-16,15 4-1 15,-5 0 3-15,-18 0-24 16,-26 7-6-16,-26 5-60 16,-19-2-31-16,-8 3 11 15,-23 0-126-15,-12-3-109 16</inkml:trace>
  <inkml:trace contextRef="#ctx0" brushRef="#br0" timeOffset="54895.472">14684 13626 160 0,'0'0'141'0,"0"0"-46"0,0 0-13 15,0 0 36-15,0 0-26 16,0 0-27-16,14 14-27 15,36-20 14-15,27-5-29 16,17 0-23-16,-1 4-2 16,-10-1-381-16</inkml:trace>
  <inkml:trace contextRef="#ctx0" brushRef="#br0" timeOffset="55590.813">16100 13338 312 0,'0'0'124'0,"0"0"1"16,0 0-20-16,0 0-34 0,0 0-7 15,0 0-13 1,3-6-46-16,-11 15-5 0,-5 19 0 16,-8 11 8-16,-4 11 1 15,-1 6 3-15,1 5-4 16,1-1 1-16,2 1-5 15,1-10-1-15,7-10-1 16,2-14 1-16,7-12-3 16,3-6 1-16,1-9-1 15,1 0-1-15,0 0 1 16,0-9 5-16,6-19 3 16,8-13-7-16,1-11 1 15,0-6-2-15,-3-5 4 16,1 3-4-16,-1 4 0 0,3 2 1 15,-1 5 0-15,2 9 1 16,-4 11 6-16,-1 9 2 16,-3 11 16-16,-5 2 11 15,-1 4-4-15,-2 3-14 16,0 0-10-16,0 0-9 16,0 0-1-16,0 0-6 15,0 2-2-15,3 13-8 16,6 11 17-16,4 8 1 15,2 7 1-15,0 3-1 16,-1 2-1-16,-2-1 0 16,-2-3 1-16,-4-2-1 15,0 1 3-15,-1-2-3 16,2 1 0-16,2-6 0 16,-2-5-18-16,-1-8-42 0,-3-4 4 15,-3-1-47-15,0-3-191 16</inkml:trace>
  <inkml:trace contextRef="#ctx0" brushRef="#br0" timeOffset="55782.106">15906 13711 208 0,'0'0'181'0,"0"0"-55"16,0 0-55-16,0 0-29 15,0 0-22-15,0 0-13 0,56-48 9 16,3 43-14 0,8 1-2-16,-2-2-25 0,-5-5-248 15</inkml:trace>
  <inkml:trace contextRef="#ctx0" brushRef="#br0" timeOffset="56147.025">16326 13571 422 0,'0'0'94'0,"0"0"20"16,0 0-5-16,0 0-26 0,0 0-23 16,0 0-24-16,58-34-24 15,-47 34-12-15,5 12-2 16,2 10-5-16,0 7 7 15,-3 4 7-15,-3-1-5 16,-6-3-1-16,-3-2 0 16,-3-7 3-16,0-2-2 15,0-3-2-15,0-6 1 16,0-1 5-16,0-6-6 16,0-2 0-16,0 0 6 15,0 0 3-15,0-10 2 16,12-11-11-16,3-8-2 0,2 0-1 15,2 1 0 1,3 6-34-16,8 8-62 0,3 3-68 16,6 6-149-16</inkml:trace>
  <inkml:trace contextRef="#ctx0" brushRef="#br0" timeOffset="56611.518">16938 13583 391 0,'0'0'155'0,"0"0"-4"16,0 0-4-16,0 0-54 15,0 0-13-15,0 0-16 0,-5-52-26 16,-6 46-24 0,-3 3-12-16,-7 3 0 0,-7 0-2 15,-5 15 1-15,-1 12-1 16,1 5-1-16,6 7 0 15,9-2-3-15,8 0 4 16,8-8-7-16,2-8-2 16,2-1 8-16,17-8 1 15,5-5-4-15,3-6 4 16,-3-1 5-16,1 0-5 16,-4-11 0-16,-3-6 3 15,-2-2-2-15,-5 2 1 0,-1 5 2 16,-4 5-4-1,0 7-1-15,2 0-9 0,6 5-10 16,2 14 16 0,0 7-1-16,-4 6 4 0,-2 2 1 15,-1 0 0-15,-6 4 0 16,-3-3 0-16,0-3-1 16,-1-2 1-16,-16-5 0 15,-2-5-18-15,-7-4-29 16,-2-5 6-16,1-5-67 15,5-2-391-15</inkml:trace>
  <inkml:trace contextRef="#ctx0" brushRef="#br0" timeOffset="57550.11">17274 13517 470 0,'0'0'82'0,"0"0"-4"16,0 0-44-16,0 0-2 15,0 0 5-15,0 0-17 0,0 0-20 16,0 17 5 0,0 13 1-16,-3 3 18 0,-5 4 0 15,-1-1-8-15,3-5-5 16,5-5-7-16,1-6-1 15,0-8-2-15,0-5 0 16,0-5 2-16,0-1-1 16,0-1 5-16,0 0-2 15,0 0 10-15,0-12 31 16,4-12-5-16,5-5-28 16,0-5-6-16,0-1 11 15,3 1-6-15,-2 4-3 16,1 5-4-16,-2 10 3 15,-5 9 8-15,-1 3 2 0,-1 3-18 16,5 0-8 0,6 10-3-16,3 9 9 0,4 8 3 15,-3-2-2-15,-2 5 1 16,-2-3-1-16,-3 0-2 16,-2-5 2-16,-2-5-2 15,-3-8-24-15,-3-3-31 16,0-3-1-16,0-3 12 15,0 0 47-15,0-1 4 16,0-13 19-16,0-8 14 16,8-5-15-16,6-2 1 15,3-2-10-15,4 4 7 16,-2 2 6-16,-2 6 1 0,-3 4-7 16,-3 6-10-16,-5 6-9 15,-1 3-1-15,3 0-1 16,4 0-2-16,4 17-4 15,3 12 3-15,0 6 0 16,-2 3 4-16,0-4-2 16,-3-5-13-16,0-6-65 15,0-4-50-15,-1-8-149 16,2-9-236-16</inkml:trace>
  <inkml:trace contextRef="#ctx0" brushRef="#br0" timeOffset="57922.629">18019 13575 392 0,'0'0'75'0,"0"0"57"16,0 0-20-16,0 0-18 15,0 0-34-15,0 0-26 16,-18-38-22-16,-5 38-12 16,-6 0 1-16,-2 2-1 15,3 10 0-15,1 5-1 16,6 3-1-16,3 6-4 15,9 0 1-15,4 1 1 16,5-3-2-16,0 1-9 16,14-4 5-16,8-3 9 15,2-5 1-15,-3-7 4 16,0-6 1-16,-2 0 2 16,-2 0 4-16,-2-10 9 0,-5-4 16 15,-2 2 9-15,0-2 0 16,-2 0-8-16,2-2-22 15,1 4-9-15,1 1-3 16,-2 5-3-16,4 4-8 16,1 2 2-16,1 0-4 15,2 7-20-15,-4 7-101 16,-3-2-167-16</inkml:trace>
  <inkml:trace contextRef="#ctx0" brushRef="#br0" timeOffset="58399.735">18281 13456 337 0,'0'0'170'0,"0"0"-66"15,0 0 45-15,0 0-78 16,0 0-36-16,0 0-35 15,3-50-5-15,22 77 5 16,11 13 0-16,5 9 2 16,0 4 4-16,-1 1-3 15,-2-6-1-15,-2-4-2 16,-1-10 3-16,-4-9 0 0,-6-6-2 16,-8-10-1-16,-2-4-11 15,-6-5-57-15,-3 0-46 16,-3-17-69-16,-3-11-119 15,0-7 185-15,0-4 101 16,0 4 16-16,0 2 3 16,0 10 77-16,0 5 62 15,0 9-20-15,0 4 49 16,0 5-48-16,-8 0-94 16,-10 7-23-16,-7 12-6 15,-4 5 12-15,1 6 6 16,1 3-2-16,5 4 0 0,5-4-10 15,4-1-2-15,7-1-1 16,2 1-3-16,1-5-8 16,-2-3-213-16</inkml:trace>
  <inkml:trace contextRef="#ctx0" brushRef="#br0" timeOffset="65048.735">8754 12548 325 0,'0'0'103'0,"0"0"-39"16,0 0 37-16,0 0-37 16,0 0-14-16,0 0-5 15,0 0-3-15,-12-30-20 16,12 28 4-16,0 1-2 15,0 1 2-15,0-3-13 16,0-4-13-16,17-4 0 0,18-8 3 16,14-1 0-1,8-5 3-15,9 0-5 0,-4 0 1 16,-5-1-1-16,-5-1-1 16,-7 2-2-16,-10 1-8 15,-8 4 3-15,-7 0-2 16,-7 5 8-16,-7 1 1 15,-4 2 0-15,-2 4 0 16,0 1-3-16,0 2-2 16,-15 5-18-16,-6 0-7 15,-9 10-26-15,-10 12-134 16,-2-1-201-16</inkml:trace>
  <inkml:trace contextRef="#ctx0" brushRef="#br0" timeOffset="65422.858">9077 12209 363 0,'0'0'85'0,"0"0"9"15,0 0-1-15,0 0-36 16,0 0-11-16,0 0-4 15,0-24-25-15,0 24-17 16,0 0-2-16,0 0-9 16,8 0-9-16,17 0 20 15,11 6 3-15,13 4 6 0,9 0-6 16,-1 2 1-16,-6 0-1 16,-11 0-3-16,-15 2-2 15,-11-2-5-15,-10 0-2 16,-4 0 6-16,0 4 3 15,-7 4-1-15,-17 3 5 16,-9 4-4-16,-4 1 11 16,-1-1 2-16,6 2-11 15,17 5-2-15,13 2-5 16,2 3-182-16</inkml:trace>
  <inkml:trace contextRef="#ctx0" brushRef="#br0" timeOffset="103415.373">9868 12260 143 0,'0'0'338'0,"0"0"-238"15,0 0 34-15,0 0-20 16,0 0-51-16,0 0 1 15,0 0-13-15,0-32-11 16,0 32-15-16,0 0-14 16,0 0 0-16,0 0-4 15,0 0 1-15,0 0 6 16,0 0 7-16,0 0-1 16,0-1-4-16,0-2-1 0,0 0 2 15,0 3-13 1,0-3 7-16,0 3-3 0,0 0-4 15,0 0-2-15,0 0-2 16,0 0-1-16,0 0-2 16,0 0-1-16,0 0-5 15,0 12-5-15,0 9 14 16,-3 7 1-16,0 1-1 16,-3 0-1-16,1 0 1 15,0 2 1-15,-1 3 0 16,1 5 0-16,-1 2-1 15,0 2 0-15,0 1 1 16,-1-3-2-16,-1-4 1 16,1-1-1-16,-2-7 1 15,3-2 2-15,-2-4-2 0,4-3 0 16,-2-1-1-16,0-5 1 16,3-1 0-16,0-4 1 15,0-3-1-15,2-2 0 16,1-2-1-16,-2-1-4 15,2-1-5-15,-1 0-2 16,1 0 6-16,-2 1-27 16,2 2 18-16,0 3-13 15,-3 3-113-15,-5 3-110 16</inkml:trace>
  <inkml:trace contextRef="#ctx0" brushRef="#br0" timeOffset="104494.563">9364 12897 414 0,'0'0'144'0,"0"0"-27"16,0 0-9-16,0 0-37 16,0 0 13-16,0 0-8 15,0 0-28-15,-5-55-6 16,5 52-11-16,0-1-5 15,0 2-3-15,0-1-5 16,0 3-10-16,0 0-7 16,0 0-1-16,2 0-4 15,1 0-4-15,9 0 6 16,1 0 2-16,5 3 0 16,3 6 0-16,-3 4 0 15,4 3 0-15,-1 4 0 16,2 0 0-16,0 2 0 0,0-2-1 15,-3-2 1-15,-3 0-1 16,2-1-2-16,-5-3-5 16,-1-1-7-16,-4-3 1 15,0 1 3-15,-1-4 3 16,-3-1 5-16,-3-3-4 16,-1-1-6-16,-1-2 4 15,2 0 6-15,-2 0 2 16,0 0-1-16,1 0 1 15,-1 1 1-15,2-1 1 16,-1 0-1-16,1 0 0 16,-1 0-1-16,1 0-2 0,1 2 0 15,0-2 0-15,-1 1 0 16,-1 1-3-16,-1-1-2 16,0 2 3-16,3-1-1 15,1 3 6-15,1-1 0 16,-2-1-2-16,1 0 1 15,-1-1 0-15,-1 1 0 16,-1-3-1-16,-1 0-8 16,2 0-4-16,-2 0-11 15,0 0-5-15,1 0 4 16,-1 0 16-16,0 0 10 16,0 0 0-16,2 0-1 15,-1 0-1-15,5 0-5 0,5 0 3 16,-1 0-3-16,3 0 14 15,-2 0-3-15,4 0 4 16,-5-3 2 0,-2-2-4-16,-2-1 3 0,1 0 2 15,-4-2 9-15,0-3 17 16,-3-4-10-16,3-6 2 16,-1-2-7-16,-2-7 3 15,3-4 0-15,4 0-2 16,6-3-12-16,4-1-5 15,8 4-4-15,1 3 2 16,-1 6-3-16,-10 6-1 0,0 9 0 16,-11 8 1-1,-2 2 3-15,-2 0-4 0,0 0 0 16,0 0-2-16,0 0-1 16,0 0-4-16,0 0-3 15,0 0 0-15,0 0-6 16,0 10-27-16,0 11-49 15,0-1-113-15,0-1-280 16</inkml:trace>
  <inkml:trace contextRef="#ctx0" brushRef="#br0" timeOffset="106084.623">8925 14150 501 0,'0'0'119'16,"0"0"-33"-16,0 0 41 15,0 0-35-15,0 0-14 16,0 0 0-16,0-30-31 0,0 30-13 16,0 0-8-16,0 0-11 15,0 0-8-15,0 0-2 16,0 0-4-16,0 0-1 15,0 0-5-15,0 0 3 16,0 0-1-16,0 2-5 16,0 5 4-16,0 3-1 15,0 5 5-15,0 6 0 16,-1 2 2-16,-4 5-2 16,1 6-1-16,-5 2 1 15,3 1 3-15,-2-1-3 0,-2-4 0 16,0 0 0-16,-1-4 1 15,5-4-1-15,-3 0 0 16,2-4 0-16,1-1-1 16,0-4 1-16,3-3 0 15,1-4 0-15,2-4-2 16,0-4-3-16,0 0 4 16,0 0 1-16,0 0 3 15,0 0 3-15,0-3-1 16,0-11-2-16,0-5-2 15,0-3-1-15,0-4 1 16,6-1-1-16,5 2 0 16,0 5-2-16,-3 7 2 15,0 6-6-15,-5 4 4 0,0 3 1 16,0 0-5 0,7 0-10-16,5 0 16 0,12 0 0 15,6 9 0-15,1 4-2 16,0 3-1-16,-5 2-1 15,-6 4-6-15,-5 6-4 16,-9 3 7-16,-4 0 2 16,-5 0 0-16,0-4 1 15,-14 1-4-15,-5-2 1 16,0-3-14-16,5-5 9 0,5-6 0 16,9-2-73-1,0-4-68-15,15-6-113 0</inkml:trace>
  <inkml:trace contextRef="#ctx0" brushRef="#br0" timeOffset="106985.138">9986 14212 285 0,'0'0'109'16,"0"0"-41"-16,0 0 31 15,0 0-23-15,0 0 1 16,0 0-28-16,0-7-14 16,0 3 5-16,0-2 5 15,-2-2 1-15,-4 1-7 16,-1-2-4-16,-2 1-12 15,3-1 5-15,-2 4-2 16,1 1-4-16,3 1-19 16,1 1 4-16,-2 2-3 15,-4 0-2-15,-4 0-2 0,-4 6 2 16,-2 4-2-16,5 2-1 16,-2 4 0-16,1 0 1 15,-1-1 1-15,2 2-1 16,1 0-3-16,2 0 0 15,1 0 3-15,-2 1 1 16,5 1-1-16,-1-1-1 16,1 3-1-16,4 0 2 15,3 2 0-15,0-1-2 16,0 3 2-16,1-3-7 16,11-1 3-16,-4-5 0 15,-1-3-3-15,0-6 4 0,-1-2-2 16,0 0 0-16,5-1 1 15,5 1 4-15,11 1-1 16,12 1 2-16,4 0 3 16,5 0-3-16,-6-1-1 15,-5-3-2-15,-7 0 2 16,-8 1-1-16,-7-3-5 16,-4-1 0-16,-5 0-13 15,-5 0 13-15,-1 0-8 16,0-11-51-16,0-5-86 15,0 1-147-15</inkml:trace>
  <inkml:trace contextRef="#ctx0" brushRef="#br0" timeOffset="107584.357">9658 14414 349 0,'0'0'210'0,"0"0"-133"16,0 0 26-16,0 0-16 16,0 0-43-16,0 0-12 0,-90-20 1 15,80 20-8-15,2 0-12 16,4 0-13-16,4 0-7 16,0 0-16-16,0 2 10 15,21 2 12-15,10-1 2 16,18-3 8-16,18 0 1 15,8-5-10-15,4-9-3 16,-12 1 3-16,-12-3 0 16,-14 3 0-16,-16 4 4 15,-9 1-2-15,-10 5 2 16,-6 3 7-16,0-1 0 0,0 1-11 16,0 0-6-1,9 0-78-15,6 9-401 0</inkml:trace>
  <inkml:trace contextRef="#ctx0" brushRef="#br0" timeOffset="108236.531">10542 14179 364 0,'0'0'60'0,"0"0"3"0,0 0 60 16,0 0-68-16,0 0-31 16,0 0-21-16,-6-6 19 15,11 6-15-15,-1 0-7 16,2 0-3-16,-3 7 1 16,-2 8 2-16,-1 5 3 15,0 1 7-15,0 1 0 16,-10 4-3-16,0 1 2 15,1 3 5-15,0 0-6 16,6-3-8-16,3 0 1 16,0-6-1-16,0-3 1 15,7-4 5-15,-1-6-2 0,0-1 18 16,-3-5-8-16,0 0-6 16,-3-2-3-16,0 0 5 15,0 0 2-15,0 0-4 16,0 0-8-16,0 0-83 15,0 0-344-15</inkml:trace>
  <inkml:trace contextRef="#ctx0" brushRef="#br0" timeOffset="108800.558">10833 14147 100 0,'0'0'9'0,"0"0"20"16,0 0 21-16,0 0-44 15,0 0-6-15,0 0 0 16,1-1 22-16,-1 1 75 15,0 0-6-15,0 0 27 16,0 0-15-16,2 0-29 16,-1 0-6-16,1 0 3 15,-1 0-8-15,-1 0-14 0,0 0-22 16,0 0-22-16,0 0-5 16,0 4-11-16,0 6 11 15,0 5 0-15,0 0 4 16,0 4-2-16,0 1-1 15,0 2 3-15,0-3-2 16,-1 1 0-16,1-2 2 16,0 2 2-16,0-3 3 15,0 0-2-15,0-2-2 16,0-1-1-16,0-2 2 16,0-4-3-16,0-2-1 0,1-1-1 15,-1 0 1-15,2-1-2 16,-2 1 2-16,0-2-1 15,3 0 0-15,-3-1-1 16,0 0-1-16,0-2 1 16,0 0-4-16,0 0-5 15,3 0-63-15,-3 0-134 16,0 0-407-16</inkml:trace>
  <inkml:trace contextRef="#ctx0" brushRef="#br0" timeOffset="109093.913">10597 14375 123 0,'0'0'219'15,"0"0"-153"-15,0 0 7 16,0 0 29-16,0 0-51 16,0 0-4-16,42-21-13 15,-5 17-8-15,10-2-18 16,5 0 4-16,-2 1-6 0,-9-1-5 16,-13 1 3-1,-14 4-4-15,-13 1-24 0,-1 0-589 16</inkml:trace>
  <inkml:trace contextRef="#ctx0" brushRef="#br0" timeOffset="109961.404">8519 14830 535 0,'0'0'130'15,"0"0"-84"-15,0 0 6 16,0 0 23-16,0 0-20 16,0 0-24-16,11-4-18 0,1 3-10 15,12-2-3-15,17-2 0 16,22-1-1-16,18-3 1 15,13 2 0-15,-2 2 0 16,-13 2 1-16,-24 2 1 16,-23 1-2-16,-22 0 3 15,-7 0-3-15,-3 0-3 16,0 0 2-16,-3 0-12 16,-19 5 6-16,-9 9-24 15,-4 3-206-15,4 2-367 16</inkml:trace>
  <inkml:trace contextRef="#ctx0" brushRef="#br0" timeOffset="110389.907">8696 14923 84 0,'0'0'310'16,"0"0"-309"-16,0 0 37 15,-100-1 31-15,77 1 6 16,7 0-27-16,7 0-17 16,2 1-23-16,2 2-7 0,2-1 0 15,3-1 0-15,-3-1 1 16,3 0 0-16,0 0 11 15,0 1 21-15,0-1 6 16,0 0 4-16,0 0-12 16,22 0-16-16,16 0-11 15,24 0 10-15,23 0-8 16,9-1-6-16,0 0 0 16,-12-1-2-16,-19 2-6 15,-18 0-9-15,-18 0-4 16,-16 0 15-16,-11 0 4 15,0 0-7-15,-16 0 4 16,-12 0-13-16,-11 0-43 16,1-5-213-16</inkml:trace>
  <inkml:trace contextRef="#ctx0" brushRef="#br0" timeOffset="111236.042">10441 14829 168 0,'0'0'189'0,"0"0"-68"16,0 0 2-16,0 0-30 15,-85-17-40-15,77 16-16 16,4-1-19-16,2 2-11 16,2-1 2-16,0 1-7 15,0 0-2-15,0 0-9 16,0-1 8-16,8-4 1 15,17-2 18-15,17-1-12 16,21 1 12-16,15 1-8 16,2-2-1-16,-4 2 0 15,-11-3 2-15,-10 1 18 0,-10 2-1 16,-8-1-8-16,-12 4-7 16,-8 1-4-16,-9 2-5 15,-5 0-4-15,-3 0 0 16,0 0-16-16,0 2-108 15,-9 11-198-15</inkml:trace>
  <inkml:trace contextRef="#ctx0" brushRef="#br0" timeOffset="111732.977">10254 14928 147 0,'0'0'38'0,"0"0"-30"15,0 0 11-15,0 0-1 16,0 0-4-16,0 0 2 15,-40 25-7-15,40-23 3 16,0-2 52-16,0 0 15 16,0 0 12-16,0 0-9 15,0 0-12-15,0 0-13 16,6 0-32-16,12 0 1 0,25 0-24 16,18 0 6-16,18 0 9 15,17 0 0-15,2 0-7 16,-7-8-2-16,-12-6 0 15,-10-6 8-15,-14 3 2 16,-6 0-9-16,-8 4-8 16,-13 5 1-16,-10 2 0 15,-9 4-2-15,-5 1-1 16,-2 1-8-16,1 0-5 16,-2 0 0-16,-1 5 5 0,0 4 6 15,0-3 2-15,0 2-7 16,-9-1-39-16,-9 0-166 15</inkml:trace>
  <inkml:trace contextRef="#ctx0" brushRef="#br0" timeOffset="127338.225">16358 9520 275 0,'0'0'104'15,"0"0"28"-15,0 0-16 0,0 0-26 16,0 0-23-16,0 0-14 16,0 0-21-16,15-48-21 15,-15 48-11-15,0 0 0 16,1 0-3-16,-1 0 3 16,2 0 3-16,0 0-2 15,-2 0 0-15,2 0-1 16,-2 0 6-16,1 0-6 15,2 4-5-15,2 15 2 16,1 11 3-16,-4 9 1 16,-2 7 1-16,0 3 6 15,0-2-3-15,0-6-1 0,-2-2-1 16,2-6-1-16,0-5 0 16,0-1-2-16,0-7 0 15,0-3-1-15,0-3 0 16,5-3-5-16,-1-6-12 15,0-1-3-15,-1-2 0 16,-1-2 20-16,1 0 1 16,0-2 28-16,0-11-5 15,3-2 1-15,0 0 16 16,4-2-9-16,2 0-10 16,7 1-14-16,5 5-7 15,0 8-7-15,2 3 6 16,-4 0-5-16,-5 9 1 15,-1 5-7-15,-7 6 2 16,-3-3 5-16,-3 0-1 16,-3-1-3-16,0-2 0 0,0 1 2 15,-6-3-1-15,-2-2-8 16,2-2-13-16,2-1 3 16,2-3-28-16,2 1-19 15,0 0-40-15,0-5-180 16</inkml:trace>
  <inkml:trace contextRef="#ctx0" brushRef="#br0" timeOffset="127626.38">16801 9893 333 0,'0'0'27'0,"0"0"50"16,0 0 35-16,0 0-53 16,0 0-31-16,0 0-11 15,70 63-4-15,-69-54 1 16,-1 1-10-16,0 0-1 16,0-3-3-16,0-2 5 15,0 1 0-15,0 2 7 16,0 2-7-16,8 3-5 15,13 1-20-15,11-5-100 0,9-4-324 16</inkml:trace>
  <inkml:trace contextRef="#ctx0" brushRef="#br0" timeOffset="128410.275">17239 9540 82 0,'0'0'146'0,"0"0"-70"15,0 0 39-15,0 0-3 16,0 0-29-16,0 0 6 16,0-25-29-16,0 25-32 0,0 0-18 15,0 0-10-15,3 0-8 16,8 14 8-16,5 6 7 16,-1 2 3-16,-2 0 2 15,-4 3-8-15,-6-2 1 16,-3 1-3-16,0 0 0 15,0-4 7-15,-7-3-8 16,-4 0 2-16,-2-3-1 16,1 1 2-16,-1 2-2 15,5 0 1-15,4-5-3 16,4 0 0-16,0-6-2 0,0-1-1 16,0-5-3-16,12 0 6 15,7 0 3-15,3-2 16 16,1-12-14-16,1-3 1 15,-3-2 2-15,-6-1-1 16,-5 11 0-16,-4 1 9 16,-5 6-7-16,1 2-9 15,1 0-9-15,2 12-14 16,2 9 0-16,-1 6 23 16,-2 1 5-16,1-2-2 15,-2-5-2-15,3 0 0 16,1-3-1-16,-3-3 0 15,4-1 3-15,-3-2-1 0,-1-4-2 16,-2 0-24-16,-1-6-86 16,-1-2-55-16,0 0-41 15,0-5-65-15</inkml:trace>
  <inkml:trace contextRef="#ctx0" brushRef="#br0" timeOffset="128757.775">17617 9851 349 0,'0'0'205'0,"0"0"-78"0,0 0-19 16,0 0-19-16,0 0-36 16,0 0-53-16,0-7 0 15,7 10-19-15,5 11 19 16,3 1 6-16,1 1-4 15,-3-1-2-15,-3 0 0 16,-7 5-7-16,-3 2-1 16,0-1-5-16,-17-2-1 15,-1-3 2-15,1-5 7 16,6-5 3-16,6-5 2 16,5 1-3-16,0-2 3 15,5 3-3-15,23 1 3 16,20-1 11-16,13-2 8 15,8-1-19-15,-7 0-3 16,-8-6-114-16,-6-11-310 16</inkml:trace>
  <inkml:trace contextRef="#ctx0" brushRef="#br0" timeOffset="129461.485">18190 9518 395 0,'0'0'175'15,"0"0"-143"-15,0 0 50 16,0 0-6-16,0 0-53 16,0 0-20-16,-2-37-3 15,2 47-14-15,0 7-1 16,2 7 15-16,-2 1 4 16,3 1-1-16,0-2-2 15,1-2 2-15,-1-3 6 16,1-2 5-16,2 5 0 15,0 1 7-15,-1 3 3 0,-2 4-11 16,1 0-2-16,-4-1-5 16,0 0 2-16,0-2-4 15,-4-5-4-15,-5-3 6 16,1-5-5-16,5-5 5 16,0-4-6-16,2-2 0 15,1-3 2-15,0 0 7 16,0 0 1-16,0 0 0 15,0 0 18-15,10-6 24 16,8-9-33-16,0-3-14 16,1-1-4-16,-2 2-1 15,-4 5 2-15,-5 4-1 16,-5 4 2-16,1 2-3 0,2 2-14 16,5 0 0-16,2 7 13 15,6 12-3-15,5 8-1 16,3 4 5-16,-1 2 0 15,-3-2 1-15,-5-5-2 16,-4-2-2-16,-4-7 3 16,-6-7 0-16,-2-1-1 15,-2-3-7-15,0-3 5 16,0-2-5-16,-2-1-8 16,-11 0 6-16,-2 0-43 15,1 0-87-15,0 0-259 16</inkml:trace>
  <inkml:trace contextRef="#ctx0" brushRef="#br0" timeOffset="129815.675">18553 10016 660 0,'0'0'52'0,"0"0"58"16,0 0-70-16,0 0-29 15,111-10 4-15,-58 23-11 16,-5 2-4-16,-12 5-6 0,-14 3-1 16,-14 6-10-16,-8-3-16 15,-3 6-27-15,-21-6-35 16,-6-3 29-16,-1-1 50 15,1-6 16-15,6-2 4 16,6 1-3-16,12-1 8 16,6 6 2-16,2 2-8 15,23 3 21-15,3 3-8 16,-1-2-12-16,-12-6-4 16,-10-6-191-16</inkml:trace>
  <inkml:trace contextRef="#ctx0" brushRef="#br0" timeOffset="131490.806">19603 9861 103 0,'0'0'184'0,"0"0"-79"16,0 0-4-16,0 0 34 15,-89-44-54-15,81 42-28 16,4 0-9-16,4 2-19 0,0 0-19 16,0 0-6-16,0 0-2 15,0 0 0-15,0 0 2 16,0 0 7-16,0 0-5 15,0 0 1-15,0 0 2 16,0 0-5-16,9 0-19 16,15 14 19-16,15 8 24 15,16 7 15-15,9 3-2 16,3-1-22-16,-3-3-10 16,-10-3 0-16,-11-5-4 15,-8-3 1-15,-10-8-2 16,-7 2 0-16,-6-5-1 15,-6-3-3-15,-5-3-2 0,2 0-1 16,0 0 4-16,0 0-5 16,3-7-3-16,0-9-39 15,0-1 19-15,1 0 12 16,-2 3 8-16,-4 2-20 16,-1-3-43-16,0 3-13 15,0-2 38-15,0 3 36 16,-4 0 11-16,-3 2 2 15,-1-2 0-15,2 3 2 16,1 3-1-16,4 0 17 16,1 4 3-16,0 1 2 15,0 0 8-15,0 0-6 0,0 0-19 16,0 0-5-16,0 0-1 16,0 0-3-16,0 0-3 15,-2 0 4-15,1 3 2 16,-6 11 1-16,1 4 21 15,-3 4 10-15,1 2-3 16,1-2-20-16,2-3-4 16,4-2-4-16,1 0 2 15,0-5-3-15,0-1 2 16,-5-3 2-16,-7 2-4 16,-8-1-53-16,-10-3-39 15,-6-1 43-15,-2-4 31 16,6-1 18-16,5 0 1 0,12 0-1 15,15 3-111 1</inkml:trace>
  <inkml:trace contextRef="#ctx0" brushRef="#br0" timeOffset="136768.056">21142 12857 54 0,'0'0'59'16,"0"0"-24"-16,0 0 28 15,0 0-6-15,98-29-23 16,-82 23-8-16,-6 3 2 16,-5 2 7-16,-5-1 14 15,0 2 10-15,0 0-59 0,0 0-4 16,0 0-19-16,-6 0-22 15,-4 0 38-15,1 0-3 16,1 3-5 0,1 3 14-16,2-1-4 0,4 2 5 15,1-2-5-15,0 3 5 16,22 0 0-16,22 3 95 16,22 3-26-16,27 3-17 15,16 0-21-15,10-1-23 16,4-4-5-16,-6-1 0 15,-5 1 1-15,-7 0-4 16,-8 8 0-16,-1 2 1 16,-2 4-1-16,-4 4 0 0,-15-4-2 15,-20-1 0 1,-21-9-1-16,-15-7-1 0,-7-4 4 16,-5-2 0-16,-3-3 3 15,0 0-2-15,-2 0 4 16,-2 0 6-16,0 0 46 15,0-5-18-15,0-1-33 16,0 6-6-16,-14 0-61 16,-11 0-243-16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13:05.623"/>
    </inkml:context>
    <inkml:brush xml:id="br0">
      <inkml:brushProperty name="width" value="0.05292" units="cm"/>
      <inkml:brushProperty name="height" value="0.05292" units="cm"/>
      <inkml:brushProperty name="color" value="#FF0000"/>
    </inkml:brush>
  </inkml:definitions>
  <inkml:trace contextRef="#ctx0" brushRef="#br0">8740 6367 512 0,'0'0'143'15,"0"0"-103"-15,0 0 18 0,0 0-26 16,0 0-22 0,-105-14-5-16,80 14-3 0,2 0-2 15,8 0 1-15,6 0-2 16,7 0 1-16,1 0-9 16,1 0-3-16,0 0 10 15,0 0-8-15,0 0 10 16,3 0 6-16,9 0 4 15,10 0 18-15,13 0 12 16,9 0-18-16,11 0-5 16,1 0-4-16,-4 5-8 15,-9 0 11-15,-9-1-4 0,-9 1-9 16,-9 1-3-16,-9-2 1 16,-7-1 2-16,0 1 0 15,0-2 0-15,0 2-3 16,-4 1-22-16,-4 4-161 15,2-5-182-15</inkml:trace>
  <inkml:trace contextRef="#ctx0" brushRef="#br0" timeOffset="1737.933">9698 6278 154 0,'0'0'87'0,"0"0"-43"16,0 0 53-16,0 0-50 15,0 0-34-15,0 0-12 16,0 0 19-16,0 0-20 16,0 0-2-16,-1 0-16 15,-4 4 7-15,-1-1 11 16,1 0 38-16,1-2-7 15,-1 1 27-15,2-2-7 16,3 0-3-16,-2 0 4 16,2 0 0-16,0 0-9 0,0 0-12 15,0 0-12 1,0 0-4-16,0 0-12 0,0 0-1 16,0 0 7-16,0 2-9 15,0 1-19-15,0 0-16 16,-5 0 32-16,1-1 3 15,-1 1 7-15,2-3 2 16,0 0 2-16,0 2-2 16,3-2-1-16,0 0 5 15,-3 0 14-15,3 0-7 16,0 0-5-16,0 0 1 16,0 0-5-16,0 0-3 15,0 0-6-15,0 0-2 16,0 0-4-16,0 0 2 15,0 0-7-15,0 0-17 0,0 0 4 16,0 0 10-16,0 0 12 16,0 0 1-16,0 0 2 15,0 0 7-15,0 0 7 16,0 0 4-16,0 0-1 16,0 0-9-16,0 0-5 15,0 0 3-15,0 0-1 16,0 0-8-16,0 0-2 15,0 0-5-15,-4 0 7 16,4 0 0-16,-2 0 0 16,1 0 0-16,-1 0-3 15,2 0-7-15,0 0 8 0,0 0-1 16,0 0-1-16,0 0-1 16,0 0-9-16,2 0 6 31,5 0-7-31,2-2-4 0,6 2 19 0,6 0 0 15,6 0-5-15,4 0-16 16,2 0 17-16,1 0-4 16,1 0 8-16,-4 0 0 15,-4-3 4-15,-5-1-4 16,-3 1 0-16,1 1 8 16,2-1 3-16,2 2-2 15,6 1 0-15,1 0-8 16,-1 0 9-16,0 0-8 0,-3 0 0 15,-8 1-1 1,-4 2 1-16,-6-1 3 16,-7 0-3-16,-2-2 4 0,0 0 1 15,0 0 3-15,0 0-9 16,0 0 9-16,-2 0 2 16,-1 0 1-16,0 0-4 15,3 0-5-15,0 0-4 16,0 1-144-16,15-1-541 15</inkml:trace>
  <inkml:trace contextRef="#ctx0" brushRef="#br0" timeOffset="6225.366">10566 7302 639 0,'0'0'0'0,"0"0"-248"15,0 0 162-15,0 0 42 16</inkml:trace>
  <inkml:trace contextRef="#ctx0" brushRef="#br0" timeOffset="6904.255">10633 7527 111 0,'0'0'476'0,"0"0"-354"0,0 0-15 16,0 0 9-16,0 0-9 15,0 0-45-15,-15-8-21 16,15 8-21-16,-3 0-11 16,3 0-8-16,0 0-1 15,0 0-1-15,0 0-1 16,0 0-1-16,0 0-1 15,0 0 0-15,0 0 3 16,0 0 0-16,9-3-5 16,13-2 6-16,19-2 3 15,17 2-3-15,15 1-3 16,8 1 3-16,-4 1 1 16,-11 2 1-16,-18 0-2 15,-20 0 0-15,-10 0 0 0,-11 0-22 16,-4 0-22-16,-3 0-9 15,0 0-34-15,0 0-5 16,-25 0 12 0,-11 0-38-16,-9 0-338 0</inkml:trace>
  <inkml:trace contextRef="#ctx0" brushRef="#br0" timeOffset="7189.691">10509 7646 113 0,'0'0'245'16,"0"0"-112"-16,0 0-18 15,0 0-36-15,0 0-28 16,117 0-19-16,-62 2 0 15,4 7-3-15,1-4-6 16,-2 1-3-16,-7-3-6 16,-3-3-8-16,-6 0-2 15,-11 0-4-15,-7 0-74 16,-17 0-156-16,-7 0-248 0</inkml:trace>
  <inkml:trace contextRef="#ctx0" brushRef="#br0" timeOffset="8094.877">7079 6922 277 0,'0'0'136'0,"0"0"-40"16,0 0 26-16,0 0-51 15,0 0-25-15,0 0-26 16,0-11-20-16,0 11-3 15,0 0 3-15,0 0 7 16,0 5 16-16,0 1 25 16,0 3 1-16,0 4-16 15,0 4-6-15,6 3 7 16,4 2-12-16,2 6-11 16,3 3 1-16,-2 10-4 0,2-1 3 15,-1 2-6 1,-8 2-1-16,-6-3-4 0,0 4 0 15,0-2 8-15,-11-4-8 16,-2-5 5-16,7-8-4 16,3-5 0-16,3-2-1 15,0-5-2-15,0-4-4 16,0-2-5-16,3-4-25 16,0-1-22-16,4 0-13 15,-4-3-83-15,-3 0-130 16</inkml:trace>
  <inkml:trace contextRef="#ctx0" brushRef="#br0" timeOffset="8494.726">7122 7045 437 0,'0'0'130'0,"0"0"-27"15,0 0 15-15,0 0-58 16,0 0-39-16,0 0 15 16,7-54-4-16,5 40-9 15,12 1-19-15,9-2-2 0,13 7-2 16,5 3 2-16,1 5 0 15,-4 0-2-15,-6 12-3 16,-11 15-3-16,-4 9-6 16,-15 7-8-16,-12 6 10 15,-9 0-6-15,-32-1 16 16,-15-2 0-16,-13-7-4 16,2-6-14-16,9-9 11 15,19-10 3-15,21-6-20 16,18-6-91-16,6-2-74 15,30-12-225-15</inkml:trace>
  <inkml:trace contextRef="#ctx0" brushRef="#br0" timeOffset="8921.447">7984 6959 493 0,'0'0'73'0,"0"0"53"16,0 0-8-16,9-71-49 15,-9 61-1 1,0 5-25-16,0 4 8 15,0 1-30-15,0 0-21 0,0 0-19 16,0 0 1-16,-4 10 18 16,-4 7 4-16,-1 5 1 15,-3 5 2-15,-1 3-4 16,-2 3-2-16,-2 9-1 16,-2 8 2-16,-5 6-1 15,-4 6 4-15,-3 2-5 16,1-2-2-16,7-6 2 15,10-5 0-15,13-10-20 16,0-7-24-16,27-10 5 16,9-10-13-16,10-8-31 0,9-6-100 15,4-3-398 1</inkml:trace>
  <inkml:trace contextRef="#ctx0" brushRef="#br0" timeOffset="9516.022">8285 7045 355 0,'0'0'95'0,"0"0"-1"15,0 0 52-15,0 0-28 0,0 0-48 16,0 0-3-16,0-61-11 15,0 61-19-15,0 0-20 16,0 0-8-16,0 0-9 16,0 0-4-16,0 0 4 15,0 12 0-15,0 7-6 16,0 11 6-16,0-1 2 16,0 1 1-16,0 3-2 15,-1-2 0-15,1-1 0 16,-3-1-1-16,-2-4-4 15,2 0 2-15,-4-3-11 16,1-2 12-16,3-3 1 16,-3-4 5-16,4-4-1 15,1-4-2-15,1-4 2 0,0-1-2 16,0 0 0-16,0 0 9 16,0 0-3-16,1-7-8 15,10-8 0-15,5-2 7 16,2-2-7-16,3 4-3 15,-4 3 1-15,-4 7 1 16,-2 2-4-16,-1 3 1 16,-1 0-22-16,3 7-3 15,6 11 13-15,2 8 12 16,8 4 3-16,1 4 1 16,1 0 0-16,-3-4-4 15,-6-2 2-15,-6-5 2 0,0-5 3 16,-6-5-3-16,-3-3-73 15,-4-4-84-15,0-5-166 16,1-1-3-16</inkml:trace>
  <inkml:trace contextRef="#ctx0" brushRef="#br0" timeOffset="10000.337">8894 6889 296 0,'0'0'165'0,"0"0"-82"16,0 0 14 0,0 0-43-16,0 0-54 15,0 0 0-15,6 22 13 0,-6-2 33 16,3 5-4-16,-3 0-11 15,3 2 4-15,1 2 11 16,-2 5-26 0,1 5-12-16,3 5-5 0,0 6-1 15,3 6 0-15,1-1 0 16,1-1 0-16,-1-6 1 16,3-1-2-16,1-8-1 15,-1-3 0-15,-1-5 0 16,-4 1-1-16,-3-6-56 15,-5-2-98-15,0-8-376 16</inkml:trace>
  <inkml:trace contextRef="#ctx0" brushRef="#br0" timeOffset="10692.746">9346 7112 204 0,'0'0'191'0,"0"0"-113"16,0 0 74-16,0 0-59 15,0 0-89-15,0 0-4 16,-2-20-11-16,2 31 9 16,0 1 4-16,0 0 3 15,0 1 2-15,0-1 8 16,0-1 2-16,0 3 7 16,0 1-3-16,0 6-3 15,0 4 0-15,0 5-4 16,0 1-4-16,0 2-8 15,-1-1 5-15,-2-3-5 16,0-5 1-16,1-5 0 16,2-3-3-16,0-4 0 0,0-3 0 15,0-4-3-15,0-5 3 16,2 0 3-16,1 0 22 16,1-8 63-16,-1-12-44 15,0-10-39-15,0-4 12 16,-1-7-12-16,-2-5-4 15,0 0 2-15,0 5-3 16,0 8 2-16,3 10 1 16,0 7 12-16,0 5-4 15,10 5-11-15,8 5-3 16,13 1-4-16,13 0 2 16,6 15 0-16,-1 9 3 0,-10 5 0 15,-7 9-3 1,-12 1 0-16,-10 5-3 0,-9 1-2 15,-4-4 1-15,0-5-11 16,-15-5-15 0,-4-11-28-16,-4-5 38 0,-1-4 25 15,-1-4 5-15,10 0-5 16,3 0-116-16,11-6-210 16</inkml:trace>
  <inkml:trace contextRef="#ctx0" brushRef="#br0" timeOffset="11172.693">10199 7827 3 0,'0'0'0'0</inkml:trace>
  <inkml:trace contextRef="#ctx0" brushRef="#br0" timeOffset="14899.775">14638 8969 99 0,'0'0'38'16,"0"0"16"-16,0 0-23 15,0 0-31-15,0 0-2 16,0 0 0-16,0 0 4 16,-28-2 4-16,23 7 10 15,1-3-9-15,1 0-2 16,1 0-3-16,-1-2-2 15,2 0 1-15,-1 0 3 16,2 0 1-16,0 0 8 16,0 0 13-16,-1 0 19 0,-4 3-18 15,-2 0-7-15,-7 5-10 16,-3 6 9-16,-9 9-12 16,-5 11 12-16,-6 10-3 15,-4 6-2-15,-2 1 4 16,1 1 10-16,-1-2-2 15,-3-4-26-15,-3 3 5 16,-1-2 16-16,0-4-16 16,5-3-4-16,2-1 0 15,4-3-1-15,1-7 1 16,7-5 0-16,7-7 0 0,8-4 17 16,8-7 17-1,5-1-22-15,2-2-9 0,-1-1 0 16,2-1-2-16,0 0 1 15,0 0-1-15,0-1 0 16,0 3-2-16,-1-2 1 16,-1 1 2-16,1-1-2 15,-1 1 0-15,2-2 0 16,0 0 0-16,0 0 0 16,0 2 5-16,0-2 3 15,0 3-9-15,-1 0 0 16,-1 0 2-16,1 1-2 15,-2-2 0-15,3-2 2 16,0 0-2-16,-3 0 0 16,-4-3-16-16</inkml:trace>
  <inkml:trace contextRef="#ctx0" brushRef="#br0" timeOffset="17399.93">9327 13895 282 0,'0'0'127'15,"0"0"-35"-15,0 0 7 16,0 0-32-16,0 0-18 16,0 0-2-16,0 0 12 15,-57 0-17-15,57 0-27 16,0 0-15-16,0 0-2 0,0 0-10 16,3 0 9-1,25 0 2-15,26 0 1 0,28 0 40 16,22 0-31-16,16 0-4 15,-4 0-4-15,-10 0 2 16,-21 2-2-16,-24 5 0 16,-22-2 0-16,-20 0-1 15,-9-3-2-15,-8-1-2 16,-2-1 1-16,0 2 3 16,0-2 3-16,0 0 0 15,-10 0 7-15,1 0 8 16,3 0-11-16,1 0-7 0,5 0-4 15,0 0-30 1,0 5-74-16,8 4-1 0,11-1-289 16</inkml:trace>
  <inkml:trace contextRef="#ctx0" brushRef="#br0" timeOffset="18568.179">12666 14107 428 0,'0'0'213'0,"0"0"-148"15,0 0 20-15,0 0 6 16,0 0-44-16,0 0-17 16,-34-11-8-16,34 8-13 15,0 3-9-15,16-3-4 16,21 2 0-16,25 1 4 16,26 0 11-16,22 11-10 15,18 4-1-15,-4-1-13 16,-6-6-27-16,-24-5-4 15,-27-3 33-15,-25 0 11 0,-21 0 0 16,-17 0 12-16,-4 0-4 16,-6-6-4-16,-16-5 23 15,-6 3-27-15,-2 3-11 16,3 5-111-16,13 0-221 16</inkml:trace>
  <inkml:trace contextRef="#ctx0" brushRef="#br0" timeOffset="19738.177">14377 14391 26 0,'0'0'28'0,"0"0"-23"16,0 0 34-16,0 0 42 15,0 0 40-15,0 0-38 16,0 5-42-16,0-5-11 16,19 1 1-16,21 0-15 15,26 5 38-15,28 1 19 16,33 2-34-16,25 1-9 16,5-3 9-16,-13-3-19 15,-26-4-14-15,-27 0 0 16,-18 0-1-16,-8 0 14 0,-6 0-3 15,-4 0-13 1,-9 0 4-16,-11 0-5 16,-16 0 7-16,-10-2 9 0,-6 0 4 15,-3 1 10-15,0 1-9 16,0-2-20-16,0 2-3 16,0 0-7-16,-6 0-16 15,-6 0-10-15,-1 0 4 16,-2 0-95-16,0 5-121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5:13:57.197"/>
    </inkml:context>
    <inkml:brush xml:id="br0">
      <inkml:brushProperty name="width" value="0.05292" units="cm"/>
      <inkml:brushProperty name="height" value="0.05292" units="cm"/>
      <inkml:brushProperty name="color" value="#FF0000"/>
    </inkml:brush>
  </inkml:definitions>
  <inkml:trace contextRef="#ctx0" brushRef="#br0">10660 10422 136 0,'0'0'42'0,"0"0"-42"16,0 0-22-16</inkml:trace>
  <inkml:trace contextRef="#ctx0" brushRef="#br0" timeOffset="117983.946">9085 7533 323 0,'0'0'209'0,"0"0"-104"16,0 0 27-16,0 0-12 0,0 0-12 16,0 0-24-16,0 0-34 15,3-43-19-15,-3 40 1 16,0-1-13-16,0-1-1 15,0 1-6-15,3 1 1 16,1 1-7-16,-2 2 0 16,-2 0 0-16,0 0-2 15,0 0-4-15,0 0-1 16,0 0-5-16,0 0-7 16,0 0-1-16,0 15 5 15,-6 9 9-15,0 7 4 16,-2 0 1-16,-2 3-3 15,-3 0-2-15,2-3 0 16,2-1 0-16,-3-2 6 0,5-3-5 16,2-6 1-16,1-2-1 15,4-5 0-15,0-1-1 16,0-3 0-16,0-3-1 16,0-2-12-16,0-3 4 15,0 0 1-15,0 0 8 16,0 0 3-16,0-8 3 15,0-12 6-15,4-10-6 16,2-10-6-16,6-7 0 16,3-7 0-16,6-4-2 15,0 7-3-15,3 7 2 0,-2 11-5 16,0 8 8-16,-5 6 2 16,-5 4 5-16,1 3-6 15,-7 7 0-15,-3 0 3 16,-1 4-3-16,-2 1 5 15,0-2-2-15,0 2 3 16,0 0-7-16,0 0-3 16,0 0-3-16,0 11-6 15,4 14-1-15,6 10 13 16,1 9 5-16,4 2-3 16,-3-5 0-16,-2 2-2 15,4-3 1-15,-5-4-1 0,-2-2 0 16,0-6 0-1,-4-5 0-15,0-6 0 0,-3-5-11 16,2-3-8-16,-2-4-20 16,0-2-25-16,0-2-51 15,0 1-19-15,-5 1-64 16,-15-2-362-16</inkml:trace>
  <inkml:trace contextRef="#ctx0" brushRef="#br0" timeOffset="118203.956">9048 7783 555 0,'0'0'224'16,"0"0"-130"-16,0 0-7 15,0 0-7-15,0 0-54 16,0 0-23-16,78-68-3 15,-53 57 1-15,3 0-1 16,3 0-55-16,-1 3-174 16,-6 3-306-16</inkml:trace>
  <inkml:trace contextRef="#ctx0" brushRef="#br0" timeOffset="118592.936">9333 7654 371 0,'0'0'279'16,"0"0"-206"-16,0 0 17 15,0 0-2-15,0 0-37 16,0 0-29-16,35-34-22 16,-32 34-1-16,2 0-4 15,2 1 0-15,8 13-9 16,0 3 8-16,6 5 5 15,-3 2 2-15,1-2 4 16,-3 0-5-16,-2 0 1 16,0-4 0-16,-4-4 10 15,-3-3-1-15,-1-5-4 0,-3-3-3 16,-1-3 0-16,-1 0 3 16,-1 0 17-16,0-2 54 15,0-13-12-15,0-6-56 16,0 0-6-16,0-1-3 15,0 5 0-15,0 2-5 16,2 3 5-16,10 2-61 16,10 3-102-16,9-1-105 15,7 4-319-15</inkml:trace>
  <inkml:trace contextRef="#ctx0" brushRef="#br0" timeOffset="119161.939">10089 7590 51 0,'0'0'474'15,"0"0"-314"-15,0 0-12 16,0 0-23-16,0 0-32 16,0 0-32-16,-8-37-39 15,-2 30-10-15,-7 1 0 16,2 5-12-16,1-2-1 15,0 3 0-15,-1 0 1 16,0 4 9-16,-4 12-9 16,2 5 0-16,-2 5-4 15,1-1 4-15,3 1 0 16,2-3 0-16,4-4 0 0,3-4-5 16,4-2-3-16,2-5-9 15,0-2-9-15,2-3 3 16,16-3 6-16,4 0 17 15,8 0 10-15,9-9 3 16,-5-5-7-16,2 0-6 16,-9 0 2-16,-9 3-1 15,-5 0 1-15,-7 0 2 16,-4 5 4-16,-2 1 2 16,0 4 14-16,0 1-8 15,0 0-1-15,-2 0 7 16,-1 0-22-16,0 3-10 0,-2 14 7 15,0 4 3 1,2 4 3-16,-2-1-3 0,1 2 2 16,-1-1-1-16,-2 3 1 15,-7 5-2-15,-1-2 0 16,-5-2-35-16,-4-4 15 16,-3-10-49-16,-1-5-9 15,2-6-8-15,2-4-38 16,5 0 22-16,5-4-81 15</inkml:trace>
  <inkml:trace contextRef="#ctx0" brushRef="#br0" timeOffset="119980.943">10436 7527 630 0,'0'0'96'16,"0"0"-4"-16,0 0-17 15,0 0-33-15,0 0-8 0,0 0-34 16,0 5-12-1,2 8 12-15,-1 2 29 0,2 2 7 16,-1 2-2-16,-2 1-7 16,0 4-8-16,0 0-10 15,0 1-5-15,0-3 0 16,-8 2-2-16,2-5 0 16,-1-2 2-16,2-5-2 15,4-3-1-15,1-6-2 16,0-3-11-16,0 0 11 15,0 0 1-15,0 0 9 16,0-3-1-16,0-17 3 16,0-8 5-16,0-9-2 15,4-5-3-15,1-2-7 16,4 2-4-16,-2 8-3 0,1 10 2 16,-2 10 1-16,-1 7 6 15,-2 4-3-15,-1 3 5 16,-2 0-7-16,1 0-1 15,4 0-8-15,4 15 1 16,3 6 5-16,-2 8-4 16,-1 1 6-16,-4-2 0 15,-1-2 3-15,1-1-3 16,-2-7-5-16,-2-3-2 16,2-1 1-16,-1-5-4 15,1-1 1-15,0-6-9 16,-3-2-10-16,1 0 12 15,1 0 16-15,1-5 2 16,2-7 8-16,3-5-8 0,-2-4-1 16,9-4-1-16,-2 4-1 15,5 1 1-15,-1 6 3 16,-1 2-2-16,-4 7 19 16,3 2-7-16,-5 3-9 15,1 0 0-15,-1 0-2 16,-1 7-2-16,2 3 0 15,-4 6 4-15,3-2-4 16,-4 2-4-16,-4 0 4 16,1-3 2-16,0-1-2 15,0-2-63-15,6-4-101 0,4-4-121 16</inkml:trace>
  <inkml:trace contextRef="#ctx0" brushRef="#br0" timeOffset="120459.936">11143 7565 682 0,'0'0'59'15,"0"0"44"-15,-3-76 4 16,-4 57-12-16,-5 3-28 16,7 9-35-16,-1 4-15 15,3 1-13-15,2 2-4 0,-2 0 0 16,-3 0-6-1,-4 12 6-15,-4 5 5 0,1 4-2 16,-2 4-2-16,0 3-1 16,0 2-1-16,2-1-2 15,5-1-1-15,4-3-13 16,2-4 6-16,2-4 5 16,0-8 4-16,0-3-10 15,5-5-6-15,4-1 17 16,7 0 1-16,3-11 11 15,1-7-2-15,-1-2-9 16,-5 1-11-16,-3 0 5 16,-5 6-1-16,-1 5 3 15,-2 4 1-15,-2 1 1 16,-1 3 0-16,5 0-6 0,1 3-7 16,3 13-4-16,1 3 9 15,-1 1 7-15,3-3 1 16,-4-2 2-16,1-3 4 15,1-6 0-15,-1-3-4 16,0-3 0-16,6-1-59 16,-2-22-103-16,-1-6-609 15</inkml:trace>
  <inkml:trace contextRef="#ctx0" brushRef="#br0" timeOffset="120715.937">11419 7499 36 0,'0'0'683'0,"0"0"-578"15,0 0 40-15,0 0-35 16,0 0-71-16,0 0-39 16,-9-9-13-16,18 18 2 15,12 9 11-15,4 4 3 16,2-2-1-16,-4 0 1 15,-4-3-1-15,3 0 0 16,-4-2-2-16,-1-3-6 16,-10-1-74-16,-5-5-140 15,-2-3-218-15</inkml:trace>
  <inkml:trace contextRef="#ctx0" brushRef="#br0" timeOffset="120931.936">11626 7490 536 0,'0'0'299'0,"0"0"-182"15,0 0 15-15,0 0-50 16,0 0-44-16,0 0-26 16,-35 22-8-16,11 5-4 15,-3 4 1-15,-1 9-1 0,-2 4-2 16,3 2 2-1,3 6-82-15,0-2-161 0,0-6-55 16</inkml:trace>
  <inkml:trace contextRef="#ctx0" brushRef="#br0" timeOffset="121232.936">10072 8636 231 0,'0'0'0'0</inkml:trace>
  <inkml:trace contextRef="#ctx0" brushRef="#br0" timeOffset="122131.938">9923 8153 470 0,'0'0'96'16,"0"0"41"-16,0 0 31 16,0 0-62-16,0 0-10 15,0 0-49-15,0-18-31 16,0 18-16-16,0 0-1 15,0 0 1-15,0 0-2 16,2 6 2-16,-1 16 3 16,2 6 6-16,-1 5-3 15,-2 0-5-15,0 3 0 16,0 3 1-16,0-2-1 0,0 1 4 16,0-4-5-16,0-5 0 15,0-9 0-15,1-6 0 16,2-4-9-16,-1-7-8 15,1-3 7-15,2 0 10 16,3 0 4-16,1-10 17 16,3-7-18-16,-3-1 5 15,0-3-5-15,-2-3-3 16,2 3 2-16,-3 5-1 16,3 8-2-16,0 4-9 15,6 4 5-15,9 0 2 16,4 15 1-16,5 12 0 15,-5 6-4-15,-3 6 4 16,-11 0-6-16,-2-5 5 0,-6-6 3 16,-3-6 0-16,-3-10-2 15,0-4-2-15,0-4-3 16,0-3-15-16,-12-1-46 16,0 0-66-16,4-3-133 15</inkml:trace>
  <inkml:trace contextRef="#ctx0" brushRef="#br0" timeOffset="122642.938">10736 8095 546 0,'0'0'99'0,"0"0"9"15,0 0 40-15,0 0-48 0,0 0-48 16,0 0-24-16,-15-20-15 16,11 20-13-16,-7 0-8 15,-7 10 8-15,-5 7 4 16,-7 7 1-16,-2 4-5 16,0 4 0-16,0 0 0 15,4 2 0-15,8 0 0 16,4 0-1-16,11-1-3 15,5 3 1-15,0-3 2 16,13 3 1-16,7-4 4 16,4-4-1-16,3-3 1 15,-3-6-2-15,0-6 1 16,0-4-3-16,-1-5-3 0,1-4-6 16,4 0-60-16,4-4-97 15,-2-15-72-15</inkml:trace>
  <inkml:trace contextRef="#ctx0" brushRef="#br0" timeOffset="122989.963">10461 8400 480 0,'0'0'133'0,"0"0"-27"15,0 0 49-15,0 0-31 16,0 0-26-16,0 0-47 15,-10 0-33-15,31-8-14 16,18-2-4-16,13-1 11 16,11 1-4-16,-1 4-7 15,-7 2-10-15,-14 2-77 0,-14 2-153 16,-8 0-327-16</inkml:trace>
  <inkml:trace contextRef="#ctx0" brushRef="#br0" timeOffset="123383.939">11088 8138 210 0,'0'0'184'15,"0"0"-49"-15,0 0-19 16,0 0-6-16,0 0-4 16,0 0-27-16,0-7-42 15,0 7-22-15,0 2-15 16,0 18 0-16,0 9 5 15,0 5 24-15,0 4-14 16,0 2-1-16,0-2-1 16,0-6-8-16,0-6-4 15,5-4 1-15,0-3 0 16,-2-5-2-16,0-3-19 0,-1-8-100 16,-2-3-128-16,0 0-347 15</inkml:trace>
  <inkml:trace contextRef="#ctx0" brushRef="#br0" timeOffset="123714.981">11295 8187 529 0,'0'0'114'16,"0"0"14"-16,0 0 16 15,0 0-37-15,0 0-48 16,0 0-17-16,0-59-20 0,0 59-22 16,0 0 0-16,0 10-11 15,0 10 10-15,8 9 1 16,-1 2 0-16,-2 0 0 16,-2 2-2-16,-3-2 2 15,0 3-2-15,0 0 1 16,0-1 1-16,0 0 1 15,0-3-1-15,0-6-1 16,0-4-5-16,1-4-56 16,10-5-15-16,-4-5-122 15,-1-4-375-15</inkml:trace>
  <inkml:trace contextRef="#ctx0" brushRef="#br0" timeOffset="123895.939">11154 8376 656 0,'0'0'70'16,"83"-11"-13"-16,-32 7 2 16,-3 4-47-16,-7 0-12 15,-11 0-61-15,-13 0-207 0</inkml:trace>
  <inkml:trace contextRef="#ctx0" brushRef="#br0" timeOffset="125663.917">12511 7213 573 0,'0'0'128'0,"0"0"-57"16,0 0 1-16,0 0-26 16,0 0-37-16,0 0-9 15,0 25 10-15,6 2 38 16,1 7 5-16,-1 0-12 15,2 7-19-15,-1 5-6 16,2 3-3-16,-1 2-2 16,-2 1-7-16,-3-3 5 15,-2-4-8-15,-1-3 4 16,0-4-3-16,2-6-2 0,1-10 0 16,1-8 0-16,0-9-1 15,-1-4-6-15,-1-1-44 16,-2 0-103-16,0-20-365 15</inkml:trace>
  <inkml:trace contextRef="#ctx0" brushRef="#br0" timeOffset="126040.947">12483 7260 518 0,'0'0'64'0,"0"0"27"16,0 0 17-16,0 0-60 15,0 0-44-15,0 0-4 16,22-24 0-16,11 24 4 15,10 7-4-15,14 6 3 16,4 5 0-16,0 4-3 16,-9 4 0-16,-13 4-3 15,-10 4 1-15,-16 0-7 0,-13 0-10 16,-20 1-53 0,-33-5 36-16,-20-7 13 0,-12-6 4 15,0-6-33-15,13-8 25 16,26-3-32-16,25 0-181 15</inkml:trace>
  <inkml:trace contextRef="#ctx0" brushRef="#br0" timeOffset="126496.925">13342 7134 576 0,'0'0'134'16,"0"0"-55"-16,0 0 0 15,0 0-29-15,0 0-22 16,0 0-14-16,-14 10-1 0,4 9 26 16,-6 8-8-16,-4 7-20 15,-7 4-3-15,-1 6-1 16,-2 4-7-16,3 5 4 15,6-2-4-15,9-1 0 16,11 0-3-16,1-2-5 16,20-3-3-16,16-6-2 15,8-5 8-15,5-9-1 16,2-13 5-16,6-4-129 16,-1-8-156-16</inkml:trace>
  <inkml:trace contextRef="#ctx0" brushRef="#br0" timeOffset="127569.921">13734 7291 279 0,'0'0'158'16,"0"0"-27"-16,0 0-10 15,0 0-35-15,0 0-15 16,0 0-5-16,9-24 9 16,-9 20-16-16,0 3-23 15,0-3-5-15,0 3-7 16,0 0 3-16,0-1-17 16,0 1-2-16,0 0-2 15,0 1-5-15,0 0-1 0,0-2 1 16,0 2-1-1,0 0 2-15,0 0 1 0,0 0 2 16,0-1 5-16,0 1 4 16,0 0 0-16,0-1-5 15,0 1-2-15,0-2-6 16,0 2 0-16,0 0-1 16,0 0 0-16,0 0 0 15,0 0-3-15,0 0-2 16,0 0 1-16,0 0 1 15,0 0 3-15,0 0-1 16,0 0 2-16,0 0-1 16,0 0 2-16,0 0 1 15,0 0 2-15,0 0-4 16,0 0-1-16,0 0-1 0,0 0 1 16,0 0-3-16,0 0 2 15,0 0-1-15,0 0 2 16,0 7-7-16,0 11-2 15,-6 6-1-15,-4 6 10 16,1 2 3-16,3 1-1 16,1-1 1-16,5-4-3 15,0-4 0-15,0-6 0 16,0-3 0-16,6-3 1 16,-1-2-1-16,-2 0 0 15,0 0 1-15,-2-1 0 16,1-2-1-16,-2 0 0 0,0-2 0 15,0-3-5 1,0 1-6-16,0-3 11 0,0 0 0 16,0 0 12-16,0 0-1 15,0-3-1-15,0-11-7 16,-2-2-2-16,1-4 4 16,1-3-5-16,0-2-2 15,13-3 0-15,7 4-2 16,2 3 3-16,-2 7 1 15,-4 6-1-15,-3 8-2 16,-6 0 1-16,-2 0 0 16,1 11-7-16,3 6-2 15,0 4-3-15,1 2 9 0,1 3 3 16,2 0 1-16,1-3-2 16,-3 0 0-16,-2-4-2 15,-4-1-1-15,-2-3-10 16,-3 0-1-16,0-4-15 15,0-2-17-15,0-4-38 16,-8-1-75-16,-2-4-327 16</inkml:trace>
  <inkml:trace contextRef="#ctx0" brushRef="#br0" timeOffset="128116.916">14141 7149 712 0,'0'0'77'0,"0"0"61"15,0 0-37-15,0 0-32 16,0 0-20-16,0 0-22 16,0-10-7-16,0 10 0 15,0 0-6-15,0 0-14 16,0 10-3-16,3 18-11 16,5 11 14-16,-1 12 3 15,5 1 3-15,-3 3-6 16,0-5 2-16,4-4-1 0,-4-5-1 15,3-6 0 1,-1-6 0-16,-4-11-3 0,-2-5-19 16,-2-5 5-16,1-1-9 15,-4-3-13-15,0 0-37 16,0-4-83-16,0 0-280 16</inkml:trace>
  <inkml:trace contextRef="#ctx0" brushRef="#br0" timeOffset="128530.917">14544 7278 586 0,'0'0'121'15,"0"0"-37"-15,0 0-10 16,0 0-37-16,0 0-31 16,0 0-6-16,0-10-10 15,0 16-5-15,2 5 15 16,-1-1 14-16,2 0 2 16,0 1 2-16,4 4 11 15,-2 6-9-15,2 4-2 0,-1 5-4 16,0 4-7-16,2-1-4 15,-4 0-1-15,-1-4 0 16,0-2 0-16,0-1 2 16,0-7-4-16,2-2 1 15,0-4-3-15,1-5-8 16,-1-3-45-16,1-5-21 16,-1 0-12-16,-1 0 8 15,2-11-45-15,-3-9-89 16,-3-5-84-16</inkml:trace>
  <inkml:trace contextRef="#ctx0" brushRef="#br0" timeOffset="128808.922">14572 7357 338 0,'0'0'121'0,"0"0"-18"0,0 0 19 16,0 0-52-16,0 0-35 15,84-46-18-15,-65 43-1 16,5 3 1-16,5 3-11 16,5 18-4-16,-1 7-1 15,-2 6-2-15,-9 3-7 16,-7-2 7-16,-9-1 0 16,-6-7 2-16,0-8-4 15,-1-2-3-15,-19-7 6 16,-8-1 0-16,-6-5-9 15,-5-1-46-15,1-3-99 16,7 0-189-16</inkml:trace>
  <inkml:trace contextRef="#ctx0" brushRef="#br0" timeOffset="129265.915">14972 7122 368 0,'0'0'180'0,"0"0"-118"15,0 0-48-15,0 0 46 0,0 0 43 16,99 85-9-16,-50-38-16 15,1 4-20-15,-9 1-44 16,-11-1-13-16,-13-2-1 16,-11 0-1-16,-6-5-2 15,0-4 3-15,-20-5-2 16,-4-6 2-16,0-9-72 16,0-9-32-16,2-7-130 15,1-4-343-15</inkml:trace>
  <inkml:trace contextRef="#ctx0" brushRef="#br0" timeOffset="129723.929">15815 7406 256 0,'0'0'224'16,"0"0"-83"-16,0 0 9 15,0 0-20-15,0 0-41 16,0 0-26-16,0 0-14 16,0 0-17-16,0-3-18 15,0 3-14-15,12 0-6 16,9 0 6-16,10 0 1 15,9 0 1-15,3 5-1 16,-2 0-1-16,-8-1 0 16,-13-1-34-16,-14 1-92 0,-6 0-58 15,-7 0-138-15</inkml:trace>
  <inkml:trace contextRef="#ctx0" brushRef="#br0" timeOffset="129910.918">15809 7674 200 0,'0'0'134'0,"0"0"54"16,0 0-51-16,106 0-74 15,-68 0-41-15,3 0-20 0,-2-3-2 16,-6-2-129-16</inkml:trace>
  <inkml:trace contextRef="#ctx0" brushRef="#br0" timeOffset="131309.94">17341 6942 300 0,'0'0'155'16,"0"0"7"-16,0 0-22 15,0 0-34-15,0 0-17 16,0 0-7-16,0 0-20 0,3-22-26 16,-3 22-23-16,0 0-9 15,0 0-4-15,0 7-4 16,1 15-8-16,6 11 12 15,0 3 1-15,-3 3 7 16,1-1-6-16,-2-1 1 16,0 2 2-16,-2-3-4 15,1-5-1-15,-1-4 1 16,-1-4-2-16,0-5 0 16,0-5 0-16,0-4 0 15,0-4 1-15,0 0 0 16,0-3-5-16,3 1-82 15,-3-1-63-15,4-2-63 16,2 0-234-16</inkml:trace>
  <inkml:trace contextRef="#ctx0" brushRef="#br0" timeOffset="131742.931">17411 6928 243 0,'0'0'223'15,"0"0"-73"-15,0 0 10 16,0 0-42-16,0 0-28 15,0 0-13-15,0-48-35 16,1 43-9-16,4-2-13 16,2 0-6-16,7-1-9 15,10 1-4-15,12 3 1 16,11 4 3-16,5 0-4 16,-4 0-1-16,-3 13 0 15,-11 5-9-15,-10 6-6 0,-11 4-14 16,-13 9-24-16,0 3-42 15,-31 3 64 1,-14-4 22-16,-9-6 7 0,2-9 2 16,9-6 2-16,12-7 0 15,13-4-2-15,9-3-54 16,9-4-212-16,0 0-253 16</inkml:trace>
  <inkml:trace contextRef="#ctx0" brushRef="#br0" timeOffset="132363.916">18268 6825 123 0,'0'0'166'15,"0"0"-72"-15,0 0 75 16,0 0-65-16,0 0-39 16,0 0 2-16,-19-39-8 15,19 37-20-15,0 1-9 16,0 1 0-16,-1 0-24 15,-2 0-1-15,1 0-4 16,1 0 8-16,-2 0 6 16,-4 0 13-16,-4 0-4 15,-6 0 4-15,-5 0 4 0,1 3-4 16,3 4-14-16,0 3-8 16,3 7-2-16,-3 12-4 15,-2 10 1-15,2 9 0 16,0 3-1-16,6 2-1 15,6-4 0-15,6-4-3 16,0-2-2-16,13-2 0 16,17-3-18-16,14-6-16 15,11-5-13-15,4-10-92 16,-1-7-84-16,-5-9-273 16</inkml:trace>
  <inkml:trace contextRef="#ctx0" brushRef="#br0" timeOffset="132776.918">18661 6936 164 0,'0'0'317'16,"0"0"-185"-16,0 0 15 15,0 0-55-15,0 0-50 16,0 0-5-16,0-32-11 0,0 32-12 16,0 0-4-16,0 0-10 15,0 0-1-15,0 7-11 16,0 11 5-16,0 9 7 15,-3-1 16-15,-4 0-2 16,2-1-7-16,3-1 3 16,2 0-9-16,0-2 3 15,5 1 0-15,8-3 0 16,-1-3-1-16,0-5 1 16,-6 0-4-16,-3-4-27 15,-3-1-74-15,0-5-95 16,0-2-165-16</inkml:trace>
  <inkml:trace contextRef="#ctx0" brushRef="#br0" timeOffset="133093.921">18598 6909 439 0,'0'0'106'0,"0"0"38"15,0 0-32-15,0 0-66 16,0 0-16-16,0 0-29 16,63-14 4-16,-32 28-4 15,2 6-1-15,-2 7 0 0,-1 1-1 16,-5 2 1-16,-5 1 1 16,-4-2-1-16,-7-4-6 15,-7-4-10-15,-2-2-15 16,-8-5-9-16,-17-2 32 15,-6-3 8-15,-4-2 12 16,5-1-12-16,11-3-6 16,13-1-46-16,6 1-79 15,3-3-175-15</inkml:trace>
  <inkml:trace contextRef="#ctx0" brushRef="#br0" timeOffset="133625.916">19113 6774 312 0,'0'0'146'16,"0"0"-31"-16,0 0 2 16,0 0-28-16,0 0-24 15,0 0 2-15,0-20 2 16,0 20-24-16,0 0-25 16,0 0-8-16,0 0-12 15,6 12-7-15,1 10 7 16,1 8 11-16,-1 4-2 0,-3 4 0 15,1 0-5 1,-4 1 1-16,1-3-2 0,-2-5-3 16,0-1 3-16,0-4-3 15,0-1 0-15,0 3-3 16,0-1-44-16,-5-1-52 16,-1 2-119-16</inkml:trace>
  <inkml:trace contextRef="#ctx0" brushRef="#br0" timeOffset="134276.916">19478 6797 189 0,'0'0'174'0,"0"0"-29"16,0 0-8-16,0 0-49 16,0 0-4-16,0 0-12 15,0-3-14-15,0 3-11 0,0 0-16 16,0 0-31-16,0 2-4 15,0 14 3 1,0 4 1-16,0 9 7 0,0 5 0 16,-6 5-7-16,-1 2 4 15,1-1-3-15,-2-2-1 16,4-6 1-16,-2-4 0 16,5-5 0-16,1-6-1 15,0-7-1-15,0-2-2 16,0-4 3-16,4-2 0 15,-1-2 6-15,0 0 8 16,0 0 21-16,0-2-6 16,1-8-16-16,1-6-1 15,1-1-8-15,-1-2-1 16,-2 1 3-16,4 2-4 0,0 5-1 16,5 0-1-16,1 4-5 15,8 4 1-15,0 3-4 16,0 0 6-16,0 6 1 15,-3 8-5-15,-3 3 5 16,-2 2-8-16,-1 4 9 16,-1 0-4-16,-2-2 3 15,-2-3-1-15,-1-2-2 16,-2-1-6-16,-1-4-2 16,-3-1-4-16,2-4-14 15,-2 0-55-15,0-4-74 16,1-2-302-16</inkml:trace>
  <inkml:trace contextRef="#ctx0" brushRef="#br0" timeOffset="134667.915">19853 6705 66 0,'0'0'102'0,"0"0"-6"16,0 0-10-16,0 0 25 15,0 0 14-15,0 0-34 16,17 8-42-16,3 14 55 15,10 13-22-15,10 12-12 16,3 8-25-16,-2 1-16 16,-6 0-23-16,-9-5-6 15,-13 0-5-15,-10-3 2 16,-3 0 3-16,0-3-6 16,-15-7 4-16,-4-4-29 15,-4-8-4-15,3-6 2 0,4-5-15 16,3-5-41-16,3-3-80 15</inkml:trace>
  <inkml:trace contextRef="#ctx0" brushRef="#br0" timeOffset="135792.916">20449 6992 252 0,'0'0'297'0,"0"0"-266"16,0 0 20-16,0 0 64 16,0 0-30-16,0 0-35 15,-9-3-10-15,9 3 37 16,0 0-10-16,0 0-39 0,0 0-8 16,0 0 4-16,0 0 4 15,0 0-9-15,0 0-1 16,0 0-6-16,0 0-2 15,0 0-10-15,6 0 1 16,8 5 0-16,8 10 4 16,8 1-2-16,6 4 0 15,2-3-2-15,0 0 1 16,-3-3 0-16,-9-3-2 16,-4-2-1-16,-6-2-6 15,0-4-21-15,-6 0-39 16,-4-2-79-16,-5-1-63 0,-1 0-33 15</inkml:trace>
  <inkml:trace contextRef="#ctx0" brushRef="#br0" timeOffset="136279.92">20788 6986 692 0,'0'0'124'0,"0"0"-50"16,0 0 9-16,0 0-8 16,0 0-62-16,0 0-9 15,-38-2 14-15,7 12-14 0,-6 2-4 16,0 0 0-16,2 1-2 16,7 1-19-16,3-5-30 15,8 4-2-15,5-3 11 16,6-2 17-16,5-1-29 15,1-3-7-15,0-2 24 16,0 0 26-16,0-2 3 16,0 0 8-16,3 0 2 15,4-1 12-15,5-13 48 16,-3-6 27-16,0-5-24 16,1-4-46-16,-1-4 15 15,-4 0-1-15,1 4-22 16,-3 5 6-16,-3 10 5 0,3 8 8 15,-3 2 0-15,0 4-30 16,0 0-3-16,0 0-9 16,1 17 8-16,13 7 4 15,5 6 3-15,5 1 0 16,2-5 0-16,-6-1 1 16,-2-1-3-16,-6 2-1 15,-1-5-14-15,0-4-137 16,-2-4-122-16</inkml:trace>
  <inkml:trace contextRef="#ctx0" brushRef="#br0" timeOffset="136661.918">21184 6754 634 0,'0'0'87'16,"0"0"-64"-16,0 0-13 15,0 0 45-15,0 0 24 16,0 0-24-16,14 36-12 0,-9-14-11 15,2 4-16-15,-3 8-5 16,2 3-6-16,0-1-1 16,-1 1 0-16,1-5-2 15,-6-1-2-15,0-5 0 16,0-2 0-16,0-4 7 16,0-6-7-16,0-4-51 15,0-6 10-15,0-3-95 16,6-1-25-16,1 0-246 15</inkml:trace>
  <inkml:trace contextRef="#ctx0" brushRef="#br0" timeOffset="136974.927">21223 6716 646 0,'0'0'39'0,"0"0"-12"16,0 0 40-16,0 0-15 15,91-48-22-15,-82 48-19 16,0 0-8-16,-1 0-3 16,1 0-2-16,5 11-2 15,0 5-3-15,-1 5-21 0,-4 6 10 16,-4 0 10-16,-5 2 6 15,0-3-6-15,-14 1 1 16,-7-4 7-16,-2-1 10 16,-3-8-10-16,0-5-22 15,0-5-292-15</inkml:trace>
  <inkml:trace contextRef="#ctx0" brushRef="#br0" timeOffset="137360.922">21704 6679 167 0,'0'0'267'0,"0"0"-141"15,0 0 10-15,0 0-22 16,0 0-9-16,0 0-28 16,0-12-34-16,-2 12-26 15,2 0-11-15,-1 0-6 16,-2 0-2-16,-4 9 0 16,-4 6 2-16,-4 7 1 15,-5 2-1-15,1 3 2 16,0 5 1-16,1 0-3 15,7 3-4-15,8 6 1 16,3 0-13-16,18 3 16 0,24-2 0 16,9-3 2-16,4-6-2 15,0-7-19-15,-6-11-156 16,-5-7-207-16</inkml:trace>
  <inkml:trace contextRef="#ctx0" brushRef="#br0" timeOffset="137981.918">22102 6702 254 0,'0'0'219'0,"0"0"-111"16,0 0 21-16,0 0-35 16,0 0-42-16,0 0-3 15,0-35-11-15,0 35-32 16,0 0-3-16,0 0-2 16,0 0-1-16,0 4 1 15,0 4 3-15,0 7 18 0,4-1 6 16,-1 5-11-16,1-1-8 15,-4 4 1-15,0 4-3 16,0 3-3-16,0 1-1 16,-4 1-2-16,-2-5-1 15,-1-1 1-15,2-6-1 16,2-2 2-16,3-1-2 16,0-7-2-16,0-2-4 15,0-6-1-15,0-1 6 16,0 0 1-16,0 0 7 15,0-7 31-15,5-11 11 16,-4-4-27-16,2-7-2 16,-1 1-16-16,-1 4 1 15,4 2 0-15,-1 10-3 16,7 3-2-16,-1 4-1 0,8 5-4 16,3 0 4-16,1 8 0 15,-1 12-2-15,-4 3-2 16,-4 3 0-16,-4 3 0 15,-3-4 0-15,-1-4-16 16,-4-4-23-16,-1-7 1 16,0-5-9-16,0-3-5 15,0-2-38-15,0 0-82 16,0 0-224-16</inkml:trace>
  <inkml:trace contextRef="#ctx0" brushRef="#br0" timeOffset="138321.947">22376 6585 424 0,'0'0'129'16,"0"0"-40"-16,0 0 60 15,0 0-84-15,0 0-64 16,0 0 1-16,15-11-4 16,5 32 0-16,7 5 2 15,4 7 2-15,-1 4-2 0,-2 5-1 16,-3 5-1-16,-6 7 1 16,-5 2 1-16,-6 1 35 15,-8-5-6-15,0-6-10 16,-8-6-12-16,-8-8 3 15,1-3-3-15,-3-9-7 16,0-4-150-16,-7-8-542 16</inkml:trace>
  <inkml:trace contextRef="#ctx0" brushRef="#br0" timeOffset="139061.918">19671 7631 173 0,'0'0'223'0,"0"0"-116"15,0 0 24-15,0 0-51 16,0 0-50-16,0 0-6 16,-32 0 9-16,32 0-10 15,0 0 9-15,0 0 22 16,0 0-6-16,0 0-20 16,6 0-10-16,24-2-9 15,25-2-2-15,35 2-6 16,35 2-1-16,35 0 5 15,14 0 4-15,7 5-2 16,-13 2 3-16,-26-2-4 16,-27-5-2-16,-29 0 0 15,-28 0 1-15,-17 0 4 16,-16-8 27-16,-10 0 2 0,-5-2-15 16,-5 3-6-16,-5 2-1 15,0-1 1-15,0 6-12 16,0 0-5-16,0 0 0 15,0 0-81-15,0 0-172 16,-13 0-519-16</inkml:trace>
  <inkml:trace contextRef="#ctx0" brushRef="#br0" timeOffset="139710.916">19076 8110 56 0,'0'0'0'15</inkml:trace>
  <inkml:trace contextRef="#ctx0" brushRef="#br0" timeOffset="140023.919">19076 8110 139 0,'0'1'148'0,"0"-10"68"15,0 2-57-15,0-3-43 16,0 3-12-16,0 3-7 16,0 1-14-16,0 2-27 15,0 1-34-15,0 0-22 16,0 3-4-16,0 14-5 16,-3 8 9-16,0 8 9 15,1 1-2-15,1 2-3 0,1-1-1 16,0 2 3-16,0-2-1 15,0 1-4-15,0 1 2 16,4-2-1-16,-4 2 0 16,2-8-2-16,-2-7 0 15,0-3 0-15,0-9 0 16,0-3-23-16,0-3-41 16,0-1-29-16,1-3-22 15,2 0-66-15,-3-4-188 16</inkml:trace>
  <inkml:trace contextRef="#ctx0" brushRef="#br0" timeOffset="140443.918">19081 8140 264 0,'0'0'181'15,"0"0"-90"-15,0 0 43 16,0 0-46-16,0 0-21 16,0 0-17-16,14-29-15 15,-14 29-14-15,0 0-6 16,0 0-12-16,4 0-3 0,11 0 0 15,9 11 0-15,16 6 0 16,8 2 2-16,4 1 0 16,-4 1 4-1,-8-2-6-15,-14 1 0 0,-14-1-7 16,-12 4-9-16,-8-2-7 16,-31 1-9-16,-19 0 32 15,-16-6 2-15,-6-5 1 16,2-5-3-16,13-6 0 15,23 0-6-15,20 0-8 16,21 0-134-16,1-14-244 16</inkml:trace>
  <inkml:trace contextRef="#ctx0" brushRef="#br0" timeOffset="141236.934">18762 7746 304 0,'0'0'100'0,"0"0"-96"16,0 0 37-16,0 0-17 16,0 0-24-16,0 0-13 15,-10-18-44-15,1 18 13 16,0 0 44-16,-2 0 12 0,1 0 41 15,4 0-2-15,3 0-17 16,2 0 34-16,-1 0 41 16,2-1-32-16,0 1-9 15,0 0-33-15,0-2-35 16,15 2 0-16,21-1 5 16,25-2 2-16,20 0-2 15,20 0-5-15,3-4 5 16,-1 3-3-16,-9 2-1 15,-12-1-1-15,-15 3-8 16,-20 0 8-16,-22 0 0 16,-16 0 0-16,-9 0-9 15,-6 0-10-15,-22 7 6 0,-14 7-82 16,-6 3-283-16</inkml:trace>
  <inkml:trace contextRef="#ctx0" brushRef="#br0" timeOffset="141823.929">19648 7978 514 0,'0'0'71'16,"0"0"26"-16,0 0 22 15,0 0-37-15,0 0-37 16,0 0-16-16,-21-11-29 16,9 21 2-16,-1 9-1 15,-6 8 1-15,-2 8-2 16,-2 5 4-16,1 5-1 16,0-1-2-16,6 0-1 15,8-5-2-15,8-3 1 16,0-4 1-16,21-5-3 0,13-3-1 15,7-5 1 1,4 0-13-16,0-7-78 0,-8-2-185 16</inkml:trace>
  <inkml:trace contextRef="#ctx0" brushRef="#br0" timeOffset="142233.917">20000 8132 130 0,'0'0'98'0,"0"0"30"15,0 0 43-15,0 0-42 16,0 0-68-16,0 0-30 16,-4-14 19-16,4 14 8 15,0 0-12-15,0 0-20 16,0 0-13-16,0 0-13 16,0 13-1-16,-3 10 1 15,-5 9 7-15,1 3-6 0,-2 1 8 16,1-4-4-1,3-3-5-15,5-3 1 0,0-4-1 16,7 0-3-16,6-7 0 16,1-3-5-16,-7-5-35 15,-4-5-105-15,-3-2-110 16,0 0-92-16</inkml:trace>
  <inkml:trace contextRef="#ctx0" brushRef="#br0" timeOffset="142525.917">20011 8139 498 0,'0'0'31'16,"0"0"67"-16,0 0-30 15,0 0-34-15,0 0-21 16,0 0-13-16,91 12 2 15,-57 19-2-15,3 5 1 16,-3 6 9-16,-8-2-10 16,-14-1-5-16,-11-3 0 15,-1-4 4-15,-6-6-9 16,-14-6 10-16,-4-8 2 16,-5-7 4-16,0-5-12 15,-1 0-3-15,-2-8-158 16</inkml:trace>
  <inkml:trace contextRef="#ctx0" brushRef="#br0" timeOffset="142933.916">20422 8148 235 0,'0'0'207'16,"0"0"-183"-16,0 0-14 15,0 0 108-15,0 0-6 16,106 80-35-16,-71-45-40 16,-7 5-14-16,-9 6-6 15,-16 2-17-15,-3 0 3 0,-20-3-10 16,-18-4 3-16,-7-11-30 15,-7-6-60-15,-3-6-119 16</inkml:trace>
  <inkml:trace contextRef="#ctx0" brushRef="#br0" timeOffset="145311.917">15892 8930 181 0,'0'0'77'15,"0"0"4"-15,0 0 43 16,0 0-20-16,0 0-27 16,0 0-17-16,0 0 3 15,-11-2 0-15,11 2-2 16,0 0-24-16,0 0-22 15,0 0-7-15,0-1 3 16,0-1 0-16,6-1 2 16,13-1-13-16,11-1 10 0,12-5-2 15,7 1-7 1,4-2-1-16,-5 0 1 0,-6 0 1 16,-14 3 3-16,-11 1-3 15,-10 3 8-15,-5 0-1 16,-2-1-9-16,0 3 3 15,-12 2-9-15,-9 0-118 16,1 0-147-16</inkml:trace>
  <inkml:trace contextRef="#ctx0" brushRef="#br0" timeOffset="145973.95">15909 9026 167 0,'0'0'32'15,"0"0"10"-15,0 0 117 16,0 0-72-16,0 0 21 16,0 0-24-16,-51-4-40 15,51 4-25-15,0 0-9 16,0 0-6-16,0 0 0 0,0 0 9 15,0 0-3 1,0 0-4-16,0 0 5 0,4 0 0 16,18 0-9-16,12 0 23 15,16 3-7-15,9 1 1 16,-1 3-10-16,-3-4 4 16,-10-3-7-16,-9 0 6 15,-11 0 14-15,-7 0-1 16,-11 0-17-16,-5 0 0 15,-2 0 22-15,0 0 5 16,0 0-16-16,-3 0-19 16,-8 0-6-16,-4 0-20 0,0 0-211 15,-5 4-480-15</inkml:trace>
  <inkml:trace contextRef="#ctx0" brushRef="#br0" timeOffset="146533.918">15915 9299 314 0,'0'0'164'0,"0"0"-110"16,0 0 30-16,0 0-37 15,0 0-11-15,0 0-27 0,0-9-9 16,0 9-1-16,0 0-4 16,0 0-1-16,4 0-6 15,13 0 12-15,11 0 4 16,15 0 29-16,14 0 51 15,7 0-6-15,-1 0-31 16,-10 0-18-16,-12 0-2 16,-14-4 11-16,-13 1 6 15,-6 2-19-15,-7 1-13 16,-1 0 8-16,0 0 2 16,0-1-22-16,0 1-5 15,-3 0-2-15,-7 0-38 16,0 0-105-16,1 0-181 0</inkml:trace>
  <inkml:trace contextRef="#ctx0" brushRef="#br0" timeOffset="148582.915">18057 8910 519 0,'0'0'132'16,"0"0"-83"-16,0 0 45 16,0 0 17-16,0 0-32 15,0 0-2-15,0 0-8 16,9-13-23-16,-8 9-7 16,-1 2-6-16,0 2-9 15,0 0-10-15,0 0-10 16,0 0-3-16,0 0-1 0,0 7-18 15,2 13 12 1,4 9 6-16,2 5 4 0,3-3-1 16,-2-1-2-16,1 0 2 15,-1-3-2-15,-3 2-1 16,-3-2-1-16,2-3 1 16,-4-2 0-16,3-8-6 15,1-4-4-15,-2-3-5 16,-1-4-2-16,-1-3 4 15,-1 0 11-15,2 0 1 16,-2 0-25-16,0 0-49 16,0-10-150-16,-13 0-210 15</inkml:trace>
  <inkml:trace contextRef="#ctx0" brushRef="#br0" timeOffset="148980.915">18052 8915 267 0,'0'0'174'0,"0"0"-68"0,0 0-11 16,0 0-42-16,0 0-1 16,0 0-21-16,14-29-15 15,-5 26-2-15,4-3-2 16,1 3-5-16,5-2-6 16,0 5 0-16,-2 0-1 15,-3 0-3-15,-3 11-5 16,-2 7-7-16,-6 2 15 15,-3 2-6-15,0-1-6 16,0-1 11-16,-14-1 2 16,-3-4 1-16,3-1-2 15,-7-3-73-15,-8-2 2 0,-10 0-176 16</inkml:trace>
  <inkml:trace contextRef="#ctx0" brushRef="#br0" timeOffset="149579.916">18664 8863 189 0,'0'0'297'0,"0"0"-213"16,0 0 24-1,0 0 9-15,0 0-55 0,0 0-13 16,0-21-20-16,0 19-6 15,-5 1-3-15,-2 1-8 16,-4 0 0-16,-1 0-6 16,-5 4 5-16,-4 8 3 15,0 5 8-15,-2 4-4 16,3 5-10-16,5 4-8 16,1-1 6-16,7 3-6 15,4-2-4-15,3 3 0 16,0 3 1-16,16-2 6 15,11-3-6-15,10-6-33 16,4-6-19-16,5-5-41 16,-4-8-142-16,-7-6-269 0</inkml:trace>
  <inkml:trace contextRef="#ctx0" brushRef="#br0" timeOffset="150014.922">18976 8973 417 0,'0'0'110'0,"0"0"-21"16,0 0 19-16,0 0-40 16,0 0-54-16,0 0-14 15,0-4 6-15,0 4 11 16,0 0 4-16,1 0-10 16,-1 0 10-16,0 0 7 15,0 5-7-15,0 7-6 16,0 4 18-16,0 3-7 0,0 5-11 15,0 3-2 1,3 0-9-16,-1 2-1 0,2-8 1 16,3-2-2-16,1-5-2 15,-1-5-22-15,-1-1-17 16,0-4-19-16,-4-3-34 16,-2-1-33-16,0 0-13 15,-14-10-345-15</inkml:trace>
  <inkml:trace contextRef="#ctx0" brushRef="#br0" timeOffset="150352.933">18943 8969 80 0,'0'0'382'0,"0"0"-267"0,0 0 18 16,0 0-34-16,0 0-39 15,0 0-21-15,3-25-12 16,-3 25-14-16,4 0-13 16,14 0-9-16,13 6 7 15,16 13 2-15,8 5 1 16,-3 2 0-16,-12-2-1 16,-13-2-2-16,-14 0-3 15,-8 0-11-15,-5-3 6 16,0 0 3-16,-9-4-2 15,-13-1 9-15,-18-1 10 16,-7-3 1-16,-3-6-6 0,9-1-5 16,16-3 8-16,16 0-8 15,9 0-13-15,3-12-362 16</inkml:trace>
  <inkml:trace contextRef="#ctx0" brushRef="#br0" timeOffset="150929.924">19440 8906 450 0,'0'0'99'15,"0"0"-7"-15,0 0 28 16,0 0-3-16,0 0-38 15,0 0-40-15,4-5-19 16,-4 5-4-16,0 0-16 16,0 13-11-16,0 6 11 15,1 7 12-15,1 4-1 16,-1 2-1-16,1 3-5 0,-1 1-4 16,1-2 3-1,-1-3-1-15,5 0-3 0,2-6 0 16,3-3-10-16,0-8-45 15,0-5-2-15,-3-6-194 16</inkml:trace>
  <inkml:trace contextRef="#ctx0" brushRef="#br0" timeOffset="151591.918">19769 8864 410 0,'0'0'155'0,"0"0"-114"15,0 0 18-15,0 0 16 16,0 0-10-16,0 0-5 16,2-6 14-16,-2 6 4 15,0-1-26-15,0 1-20 0,0 0-15 16,0 0-17-16,3 7-2 16,1 15-13-16,0 9 15 15,-4 1 0-15,0 0 0 16,0-1 2-16,0-1-5 15,0-2 0-15,0-2-16 16,-3-7-13-16,2-2-10 16,-2-6 0-16,3-5 0 15,0-3 0-15,0-3 33 16,0 0 9-16,-1 0 27 16,1-5 36-16,-3-7-17 15,1-2 9-15,-2-3-14 16,1 0-19-16,-2-1-12 0,5 0-7 15,0 3 1 1,0 3-4-16,15-1-5 0,15 5 5 16,10 0 1-16,6 6-1 15,-3 2 0-15,-8 0 0 16,-11 0 0-16,-14 2 0 16,-4 10-8-16,-4 0-4 15,-2 5 7-15,0-2-1 16,0 2-11-16,-9 0 9 15,0 5 8-15,3 2 0 16,6 0-2-16,0 0-38 16,9-2-47-16,7-8-13 15,2-2-29-15</inkml:trace>
  <inkml:trace contextRef="#ctx0" brushRef="#br0" timeOffset="151943.916">20079 8831 397 0,'0'0'23'16,"0"0"83"-16,0 0-38 15,0 0-41-15,0 0 41 0,0 0-38 16,0-13-30-16,15 33 0 16,15 9 83-16,10 5 34 15,5-2-28-15,-5-1-38 16,-7-6-16-16,-11-2-26 16,-6 1-5-16,-5 0 4 15,-8-2-8-15,-3-2-6 16,0-3 2-16,-19-5-6 15,-14-3-10-15,-15-6-11 16,-11-3-39-16,-4 0-180 16</inkml:trace>
  <inkml:trace contextRef="#ctx0" brushRef="#br0" timeOffset="152648.914">20824 8984 340 0,'0'0'126'0,"0"0"-38"15,0 0 11-15,0 0-14 16,0 0-19-16,0 0-6 16,-7-32 12-16,7 32-41 15,0 0-31-15,0 0-8 16,0 0 6-16,0 0 2 15,2 1 1-15,15 10 42 0,11 6 14 16,9 0-21-16,6 6-19 16,5-1-12-16,-3 3-1 15,-6-6-2-15,-11-5-2 16,-10-4-5-16,-9-4-50 16,-6-5-59-16,-3-1-54 15,0 0-76-15,0-7-280 16</inkml:trace>
  <inkml:trace contextRef="#ctx0" brushRef="#br0" timeOffset="153143.917">21056 8947 136 0,'0'0'432'0,"0"0"-351"15,0 0 73-15,0 0-50 16,0 0-37-16,0 0-8 15,-12-46-36-15,8 43-12 16,1 3 2-16,-3 0-13 16,-2 3-14-16,-5 11 13 15,-1 6 1-15,1-1-5 16,0 3 5-16,-4-3 0 16,-1 1-1-16,-4-1 0 15,-3-4-10-15,-1-2 1 16,5-5-22-16,5-5-27 0,7-1 7 15,4-2 50 1,5 0-2-16,0-2 4 0,0-6-13 16,10-4-40-16,10-2-53 15,5 0 18-15,3-1-28 16,-1-2-1-16,-4 2 117 16,-7-2 12-16,-6-2 84 15,-4 0 21-15,-5 2-30 16,-1-3 32-16,0 8-38 15,0 1-35-15,0 5 22 16,0 6-13-16,0 0-42 16,0 0-13-16,0 20-23 15,0 13 19-15,0 4 4 16,9 2 2-16,7-4 1 0,1-3-3 16,2-3-1-1,-2-5-93-15,-7-4-124 0</inkml:trace>
  <inkml:trace contextRef="#ctx0" brushRef="#br0" timeOffset="153651.921">21553 8698 378 0,'0'0'138'0,"0"0"-8"0,0 0-44 16,0 0-21-16,0 0-25 16,0 0-34-16,1-5-4 15,3 13-2-15,2 7 2 16,-1 5-1-16,0 4 2 15,-2 7-2-15,-2 6 0 16,-1 4 0-16,0-2 2 16,0 0 0-16,2-5-2 15,2-5 0-15,-1-5 0 16,2-5 1-16,-1-7-1 16,-1-4-1-16,0-2 0 15,-3-5-14-15,0-1-120 16,0-1-261-16</inkml:trace>
  <inkml:trace contextRef="#ctx0" brushRef="#br0" timeOffset="153976.918">21610 8643 264 0,'0'0'121'0,"0"0"9"16,0 0 11-16,0 0-86 16,0 0-37-16,0 0-8 15,56-13-5-15,-26 32 5 16,3 8-4-16,-2 0 1 0,-4 2 1 16,-7-1-3-1,-9-1-5-15,-6-3 3 0,-5-4-3 16,0-5-5-16,-2-4 2 15,-15-7 3-15,-5-2 14 16,-6-2-5-16,0 0 3 16,0-5-12-16,5-1-22 15,11 1-194-15,12 2-299 16</inkml:trace>
  <inkml:trace contextRef="#ctx0" brushRef="#br0" timeOffset="154441.931">22181 8702 13 0,'0'0'117'0,"0"0"-35"16,0 0 127-16,0 0-61 15,0 0-113-15,0 0 18 0,0-17 32 16,0 15-27-16,0 2-33 16,0 0-2-16,0 0-23 15,0 0-11-15,-7 0 1 16,-4 0 10-16,-3 3 18 15,-2 6-9-15,1 1-3 16,2 1-5-16,2 6 1 16,4 4-2-16,0 7 9 15,2 4 21-15,-1 2-6 16,0 7-19-16,-2 0 1 16,1-1-1-16,6-2-5 15,1-3-4-15,0-3-3 16,8-8 7-16,1-6-59 0,2-7-26 15,1-5 39 1,1-6-26-16,8 0-201 0</inkml:trace>
  <inkml:trace contextRef="#ctx0" brushRef="#br0" timeOffset="155002.92">22353 8703 159 0,'0'0'136'16,"0"0"42"-16,0 0 0 15,0 0-95-15,0 0-13 16,0 0-9-16,10-25-7 15,-10 25-9-15,0 0-5 0,0 0-18 16,0 0-14-16,0 0 0 16,0 0-4-16,0 0 2 15,1 0 3-15,1 0-9 16,-1 3 0-16,2 14-1 16,0 9 1-16,3 6 8 15,-1 6-8-15,4 4 4 16,0 0-3-16,0-1 8 15,1-6 2-15,-1-8-5 16,-3-5-6-16,0-6 2 16,-1-4-1-16,2-4-1 15,-3-4 0-15,1-4-11 0,4 0-59 16,3-4-4-16,1-16-53 16,0-4-224-16</inkml:trace>
  <inkml:trace contextRef="#ctx0" brushRef="#br0" timeOffset="155408.915">22606 8682 283 0,'0'0'271'0,"0"0"-188"16,0 0 57-16,0 0-31 0,0 0-35 16,0 0-5-16,10-13-28 15,-10 13-18-15,0 0-23 16,2 0 0-16,3 2-10 16,3 10 8-16,1 7 2 15,2 0 0-15,-2 0 1 16,0 1 1-16,-2 2-2 15,1 0 4-15,-4 2-4 16,2 0-1-16,-3-2 1 16,-2-2 0-16,-1-4-4 15,0-3 4-15,0-3-1 16,0-1 1-16,0-1-11 0,0-1-26 16,-3 2-10-1,-2 1-28-15,0-2-32 0,1 0-94 16,2-3-296-16</inkml:trace>
  <inkml:trace contextRef="#ctx0" brushRef="#br0" timeOffset="155621.97">22367 8857 95 0,'0'0'390'0,"0"0"-308"16,0 0 38 0,0 0-31-16,0 0-52 0,0 0-10 15,78-2-15-15,-57 0-12 16,3-3-26-16,2 1-161 16</inkml:trace>
  <inkml:trace contextRef="#ctx0" brushRef="#br0" timeOffset="155941.921">22855 8482 106 0,'0'0'49'0,"0"0"-47"16,0 0 28-16,0 0 25 16,37 75 33-16,-17-44 35 15,1 1-8-15,3 5-11 16,-4 1-18-16,-4-1-42 16,-8-1-30-16,-5-2-3 15,-3 0-2-15,0-1-7 16,-11-4 2-16,-8-7-4 15,-6-5-23-15,-6-7-24 16,-7-7-89-16,-6 0-452 0</inkml:trace>
  <inkml:trace contextRef="#ctx0" brushRef="#br0" timeOffset="158476.916">20670 8303 141 0,'0'0'62'15,"0"0"73"-15,0 0 8 16,0 0-49-16,0 0 15 0,0 0 8 16,22-75-74-1,1 62-9-15,12 1-16 0,6 0-3 16,2 3-8-16,-4 3-4 15,-10 0-2-15,-10 1 2 16,-6 3 0-16,-9 0 0 16,-4 1 2-16,0 1-5 15,-1 0-37-15,-18 0-259 16</inkml:trace>
  <inkml:trace contextRef="#ctx0" brushRef="#br0" timeOffset="161425.064">23018 8568 218 0,'0'0'26'0,"0"0"-21"0,0 0-5 15,0 0 64-15,0 0 31 16,0 0-44-16,0 0-9 16,0 7 12-16,0-7 13 15,0 0 0-15,0 0 11 16,0 0-3-16,0 0-4 15,0 0-12-15,0 0-2 16,0 0-22-16,0 0-13 16,0 0-7-16,0-1-2 15,0-5-6-15,3-5-7 0,21-1-4 16,13-10 4 0,11-4 4-16,8-3 0 0,-1-7 0 15,-4 1-4-15,-6 2 2 16,-12 4-1-16,-11 7-1 15,-8 8 1-15,-8 1 1 16,-3 9 0-16,0 1 17 16,1 1 6-16,-1 2-17 15,-2 0-5-15,-1-1 1 16,0 1 3-16,0 0 1 16,0 0-5-16,0 0-3 15,0 0-1-15,0 0-2 16,0 0-18-16,0 0-28 15,0-2-96-15,3-7-173 0</inkml:trace>
  <inkml:trace contextRef="#ctx0" brushRef="#br0" timeOffset="162295.066">23437 8065 119 0,'0'0'44'16,"0"0"85"-16,0 0 32 16,0 0-56-16,0 0-25 15,0 0-8-15,-64-33-10 16,61 32-3-16,3-1-11 0,0 2-3 15,0 0-20-15,0 0-13 16,0 0 2-16,0 0-3 16,0 0-11-16,0 0-4 15,0 0-1-15,0 0-9 16,15 0 14-16,9 11 18 16,8 3-16-16,8 3-2 15,7 0 1-15,3-1-1 16,-2 0 3-16,-2-5-3 15,-7-2 6-15,-4-1-1 16,-5-3 0-16,-10-1-1 16,-6-3 8-16,-7 1-6 15,-6-2 1-15,-1 0 5 0,0 1-2 16,0-1-2 0,0 0-1-16,0 0-2 0,0 0-4 15,0 0-1-15,0 0-4 16,0 2-2-16,0 0 0 15,2 1 2-15,0 0 4 16,-1-1 3-16,1-2-1 16,-2 0 0-16,0 0 1 15,0 0 0-15,0 0-1 16,0 0 0-16,0 0-2 16,0 0 0-16,0 0 0 15,0 0-6-15,0 0-5 16,0 0 2-16,0 0 6 15,0 0 3-15,0 0 1 16,0 0-1-16,0 0-2 0,0 1-10 16,-2 3 6-16,-13 6 6 15,-7 9 7-15,-10 6-7 16,-5 6 1-16,-2 2 0 16,1-2 0-16,2 0-1 15,4-4 3-15,7-2-3 16,10-3 0-16,11-1-24 15,4-10-355-15</inkml:trace>
  <inkml:trace contextRef="#ctx0" brushRef="#br0" timeOffset="166562.77">25167 6628 428 0,'0'0'157'16,"0"0"15"-16,0 0-47 15,0 0-30-15,0 0-26 16,0 0-18-16,0 0-21 16,0-21-13-16,0 21-9 15,0 0 5-15,0 0 0 16,0 0-1-16,0 0-7 15,0 0-4-15,0 0 2 0,0 0 0 16,0 0 1 0,0 0-4-16,0 0-6 0,0 0 2 15,0 0 3-15,0 0 0 16,0 0-4-16,2 12 0 16,-1 7 4-16,2 6 2 15,-1-1-2-15,-1-4 3 16,2-2-1-16,1 0 0 15,-1 1-1-15,2 3 0 16,-1 2 0-16,2 4 0 16,1 4 0-16,0 2 0 15,-1-2 0-15,-3-4 0 16,0-6 1-16,-3-6-3 16,0-3 1-16,0-5-2 15,0-5-2-15,0 1 5 0,0-4 1 16,0 0 4-16,0 0-5 15,0 0-43-15,-6 0-180 16,-12 0-143-16</inkml:trace>
  <inkml:trace contextRef="#ctx0" brushRef="#br0" timeOffset="167161.768">24793 7174 266 0,'0'0'125'16,"0"0"-18"-1,0 0-6-15,0 0-7 0,0 0 4 16,0 0 9-16,0-9-15 15,0 7-18-15,0-1-15 16,0 2-19-16,0-4-10 16,0 3-9-16,0-4-4 15,3 3-13-15,7-3-4 16,12 1-2-16,14 0 2 16,18 1 5-16,15 3-5 15,11 1 0-15,9 0-4 16,7 2-1-16,-2 6 2 15,-6 3 3-15,-12-5 0 16,-18-1 0-16,-18-2-1 16,-15-3 1-16,-14 0 0 0,-6 0 1 15,-4 0 2-15,-1 0 0 16,0 0-3-16,0 0-4 16,0 0 2-16,0 0-4 15,-6 4-8-15,-5 8-88 16,0 3-140-16,3 4-193 15</inkml:trace>
  <inkml:trace contextRef="#ctx0" brushRef="#br0" timeOffset="168399.769">23726 5242 566 0,'0'0'175'0,"0"0"-41"16,0 0 6-16,0 0-52 15,0 0-36-15,0 0-8 16,17-43-2-16,-17 43-13 0,0 0-9 15,0 0-8 1,0 0-5-16,0 0-7 0,0 0-2 16,0 0 1-16,0 0 0 15,0 0 0-15,0 0-6 16,0 4-1-16,0 11 1 16,0 10 5-16,0 3 2 15,0 1 3-15,0 0-3 16,0 1 0-16,0 0 0 15,-3 2 5-15,-2 2-4 16,2 2 1-16,0-2-2 16,0-5 0-16,-1-1 1 15,4-8 0-15,0-5-1 16,0-3-2-16,0-2-5 0,0-6-11 16,0-1-19-1,0-3-45-15,4 0-102 0,1-3-35 16</inkml:trace>
  <inkml:trace contextRef="#ctx0" brushRef="#br0" timeOffset="169134.783">24033 5300 276 0,'0'0'122'15,"0"0"-66"-15,0 0 57 16,0 0 9-16,0 0-34 16,0 0-25-16,0-1 10 15,0 1-7-15,0 0-7 16,0 0-7-16,0 0-5 0,0 0-12 15,2 0-8 1,-2 0-10-16,0 0-2 0,0 0-3 16,0 0-5-16,0 0-7 15,0 0 1-15,0 0-1 16,0 0-5-16,0 8-3 16,0 10 1-16,0 10 7 15,0 6 5-15,0-1-4 16,0 0-1-16,0-4 2 15,1-3-1-15,1-4-1 16,-1-5 0-16,1-3-1 16,-1-4 1-16,-1-3-8 15,0-3-13-15,0-4 0 16,0 0-25-16,0 0-37 0,0 0-38 16,0 0-71-1,0-12-347-15</inkml:trace>
  <inkml:trace contextRef="#ctx0" brushRef="#br0" timeOffset="169758.778">24256 5344 92 0,'0'0'47'15,"0"0"-22"-15,0 0 10 16,0 0 24-16,0 0 32 16,0 0 25-16,0 0-32 15,0-2-16-15,0 2 9 0,0 0 1 16,0-1 7-16,0 1-11 16,0-2-8-16,0 2-2 15,0 0-26-15,0 0-15 16,0 0-11-16,0 0-2 15,0 0-6-15,0 0-4 16,0 0-3-16,0 0-7 16,0 16 3-16,0 4 7 15,-5 4 4-15,-1-2-4 16,-1 1 1-16,1-3 0 16,1-2-1-16,4-2-2 15,1-1 0-15,0 0-1 16,0-1 3-16,0-2 1 15,0 1-1-15,0-4-1 16,0-1-7-16,0-3-8 0,0-1-19 16,0-2-55-16,0-1-9 15,0-1-12-15,0 0 31 16,0 0 65-16,0-8-29 16,0-9-83-16,0-2-107 15</inkml:trace>
  <inkml:trace contextRef="#ctx0" brushRef="#br0" timeOffset="169968.781">24047 5467 145 0,'0'0'115'16,"0"0"-29"-16,0 0 38 15,104-5-47-15,-68 4-43 16,0 1-9-16,-2-3-10 16,2-2-5-16,4-6-10 15,-6-5-222-15</inkml:trace>
  <inkml:trace contextRef="#ctx0" brushRef="#br0" timeOffset="170320.772">24646 5216 499 0,'0'0'68'0,"0"0"50"16,0 0 8-16,0 0-57 15,0 0-43-15,0 0-4 0,0 0-7 16,0 11-12-16,0 5 17 16,3 2-6-16,2 4 12 15,-2 3-10-15,-3 8-10 16,0 4-2-16,0 10-1 15,-15 6-1-15,-3 0 2 16,0 0-4-16,-4-5-115 16</inkml:trace>
  <inkml:trace contextRef="#ctx0" brushRef="#br0" timeOffset="173181.767">23402 6906 252 0,'0'0'156'0,"0"0"3"15,0 0-40-15,0 0-12 16,0 0-23-16,0 0-5 15,0 0-17-15,0 0-11 0,4-23-8 16,-4 23-6-16,0 0-6 16,0 0-14-16,0 0-1 15,0 0-12-15,0 0-4 16,0 0-1-16,0 9-8 16,0 15 0-16,1 8 8 15,-1 4-1-15,0 4 1 16,0 3-3-16,-1-4 4 15,-7 1 3-15,2-1 4 16,0-4-3-16,3-5-3 16,3-6-1-16,0-9 2 15,0-5-4-15,0-4 2 16,0-5-6-16,0-1-10 0,0 0 10 16,0 0 0-16,0-7-16 15,0-7-29-15,-1-4-34 16,-7-4-45-16,-1-4-30 15,0-3-47-15,8 2-215 16</inkml:trace>
  <inkml:trace contextRef="#ctx0" brushRef="#br0" timeOffset="173542.765">23396 6892 378 0,'0'0'97'0,"0"0"-14"0,0 0 33 15,0 0-68-15,0 0 2 16,0 0-14-16,3-20-24 16,0 18-6-16,4 0 4 15,2 0-1-15,5 1-4 16,6 1-3-16,-2 0-2 15,1 0 0-15,-4 5-1 16,0 8 1-16,-6 1-6 16,-3 6 1-16,-3 1 2 15,-3 3 3-15,0-2 0 16,0-3 5-16,-6-1 7 16,-8-4-11-16,-5 2 9 0,-2-2 5 15,-1-1-15-15,-2-3-71 16,3-6-161-16,4-3-196 15</inkml:trace>
  <inkml:trace contextRef="#ctx0" brushRef="#br0" timeOffset="174064.766">23848 6909 339 0,'0'0'117'16,"0"0"22"-16,0 0-24 0,0 0-33 16,0 0-4-1,0 0-30-15,0-14-7 0,0 11 14 16,0 3-11-16,-5 0-28 15,-3 0 1-15,-2 0-10 16,-4 3-4-16,4 9-6 16,1 5 3-16,0 8-7 15,3 10-1-15,1 5 8 16,4 3 4-16,1-6 3 16,0-2-7-16,0-6 4 15,0-4-3-15,1-3-1 16,6-5 0-16,0-3-2 0,0-3-87 15,7-3-49 1,5-8-76-16,5 0-238 0</inkml:trace>
  <inkml:trace contextRef="#ctx0" brushRef="#br0" timeOffset="174709.765">24017 6991 207 0,'0'0'174'0,"0"0"-123"0,0 0 44 16,0 0-5-16,0 0-50 16,0 0-13-16,8-7-5 15,-8 7 3-15,0 0-1 16,0 0 9-16,0 0-20 15,-2 8 22-15,1 4 13 16,1 4-14-16,0 2-5 16,0 3-1-16,0 1 0 15,0-3-6-15,0 1-5 16,0-3-5-16,0-1-5 16,0-3-2-16,0-4-2 15,0-3-1-15,0-4 0 16,-2 3 4-16,-1-1 1 15,0 2-5-15,2 0-1 0,-2 3-1 16,3-2 0-16,0 2-1 16,0-2-6-16,0-5-16 15,0 0 18-15,0-2 5 16,0 0 11-16,0 0-5 16,3-2 18-16,1-9-12 15,2-4-2-15,1-1-5 16,1 1-1-16,-2 4-3 15,0 2-1-15,0 5-1 16,1 4-3-16,1 0 1 16,1 0-2-16,5 2-5 15,2 10 5-15,0 4 5 16,1-1-2-16,-6 2 2 0,-2 0-6 16,-4-1 0-16,-4-1 0 15,-1-3 0-15,0-2 5 16,0-3 1-16,0-1 1 15,0-3 5-15,0 0-1 16,0 2-5-16,0 0-64 16,0-5-98-16,8 0-325 15</inkml:trace>
  <inkml:trace contextRef="#ctx0" brushRef="#br0" timeOffset="175061.765">24256 7051 217 0,'0'0'184'0,"0"0"-116"15,0 0-6-15,0 0-20 16,0 0-23-16,0 0 9 15,12-14-27-15,-7 27-1 16,-2 7 56-16,-3-1 12 16,0 5 7-16,2 2-25 15,-1-2-13-15,1 1 8 0,0-1-7 16,-1-6-16-16,-1 0-7 16,0-6-8-16,0-2-3 15,0-1 0-15,0-3-3 16,0 1-1-16,0 0-76 15,0-2-83-15,-1-4-114 16,-4-1-245-16</inkml:trace>
  <inkml:trace contextRef="#ctx0" brushRef="#br0" timeOffset="175415.765">24439 7140 274 0,'0'0'257'0,"0"0"-144"16,0 0-43-16,0 0-31 16,0 0-14-16,0 0 0 15,22 0 8-15,-6 0-13 16,-3 0-13-16,-6 1-2 0,-1-1-2 16,-3 0-2-16,-3 0-1 15,2 3-24-15,-1 2-55 16,-1 6-65-16,0 3-158 15</inkml:trace>
  <inkml:trace contextRef="#ctx0" brushRef="#br0" timeOffset="175593.767">24390 7270 611 0,'0'0'123'0,"0"0"-41"16,0 0 1-16,0 0-50 0,0 0-33 16,0 0-2-16,113-5-63 15,-77 5-228-15</inkml:trace>
  <inkml:trace contextRef="#ctx0" brushRef="#br0" timeOffset="176257.768">25201 7403 312 0,'0'0'194'0,"0"0"-69"15,0 0-2-15,0 0-44 16,0 0-49-16,0 0-28 0,18 7-2 16,-18 3 0-1,0 3 6-15,-3 3 23 0,-1 1-5 16,0 0-7-16,1 3-7 15,-1 1 0-15,4 0 0 16,0 1-4-16,0-2 2 16,0-1-6-16,0-5 2 15,0-3-3-15,0-2 0 16,0-3-2-16,0 0-9 16,2-4-118-16,-2-2-192 15</inkml:trace>
  <inkml:trace contextRef="#ctx0" brushRef="#br0" timeOffset="176691.776">25391 7386 358 0,'0'0'171'0,"0"0"-45"16,0 0-31-16,0 0-33 16,0 0 19-16,0 0-18 15,18 8-23-15,-18-8-6 16,0 0-4-16,0 0-11 15,0 4-10-15,0 5-9 16,0 4 1-16,0 9-1 16,0 5 6-16,0 3-4 15,0 0 3-15,0-3-1 16,0-4 1-16,1 0-5 16,2-9 4-16,0-1-3 15,2-2 1-15,-4-6-2 0,3-1 3 16,-2-1-3-16,-1-1-4 15,-1-2-58-15,0 3-65 16,-7 0-252-16</inkml:trace>
  <inkml:trace contextRef="#ctx0" brushRef="#br0" timeOffset="176877.77">25273 7610 667 0,'0'0'116'16,"0"0"-2"-16,0 0-32 16,0 0-54-16,79-21-15 15,-51 27-8-15,1 5-1 16,-1-1-1-16,-3 1-3 0,-2-2-54 16,-8 0-199-16</inkml:trace>
  <inkml:trace contextRef="#ctx0" brushRef="#br0" timeOffset="178815.766">16199 9982 134 0,'0'0'268'15,"0"0"-152"-15,0 0 7 0,0 0-7 16,0 0-34-16,0 0-2 16,0 0-38-16,0 0-16 15,-55-13 0-15,55 12-26 16,0 1-3-16,3 0-4 16,14 0 7-16,10 0 14 15,8 0-14-15,6 0 0 16,1 0-13-16,-2 0-24 15,-8 0-11-15,-5 4-27 16,-12 1-94-16,-15 0-347 16</inkml:trace>
  <inkml:trace contextRef="#ctx0" brushRef="#br0" timeOffset="179240.772">16177 10115 98 0,'0'0'88'15,"0"0"30"-15,0 0-21 16,0 0-2-16,0 0-1 16,0 0-29-16,5 0-35 15,-4 0-9-15,7 0-15 16,7 0 3-16,7 0 12 15,9 0-3-15,3 3-3 16,2-1-10-16,-1 1 0 16,-10-1-3-16,-8 0-1 15,-9 1-1-15,-8-1-44 0,0 1-147 16,-22 1-337-16</inkml:trace>
  <inkml:trace contextRef="#ctx0" brushRef="#br0" timeOffset="179636.77">16228 10261 199 0,'0'0'199'0,"0"0"-124"16,0 0 35-16,0 0-36 16,0 0-67-16,0 0 6 15,26-1-11-15,17 1-1 16,19 5 1-16,16 4 1 0,5-2-3 16,-10 2-15-16,-23-5-180 15</inkml:trace>
  <inkml:trace contextRef="#ctx0" brushRef="#br0" timeOffset="180793.767">18091 9912 351 0,'0'0'208'0,"0"0"-63"16,0 0-22-16,0 0-47 0,0 0-29 15,0 0-18-15,0-1-12 16,0 1-4-16,0 0-1 16,0 0-12-16,6 11 1 15,0 11-1-15,1 4 4 16,-1 3 0-16,-3 0-3 16,-3 0 0-16,0 0 2 15,0-3 1-15,0-1-2 16,0-2-1-16,-1-1 2 15,-2-3-1-15,3-4-2 16,0 0 1-16,0-5-1 16,0 0 0-16,0 0-1 15,0-3-20-15,3-3-18 0,0 1-3 16,-2-4-25-16,1-1-5 16,-2 0 4-16,0 0 42 15,0-8 13-15,0-6-1 16,-5-3-62-16,-2-4-327 15</inkml:trace>
  <inkml:trace contextRef="#ctx0" brushRef="#br0" timeOffset="181142.765">18122 9924 59 0,'0'0'342'15,"0"0"-248"-15,0 0-53 16,0 0 98-16,0 0-104 16,81-68 18-16,-57 63-29 15,3 3-13-15,-4 2-5 16,-3 0-4-16,-8 0-2 15,-5 3 0-15,0 11-2 16,-2 3 0-16,-3 3-6 16,-2-1 0-16,0 0 8 15,-3-4 2-15,-9-2 4 16,3-2 14-16,0-5-6 0,-6 0-14 16,-6-1-26-16,-12-5-176 15,-4 0-291-15</inkml:trace>
  <inkml:trace contextRef="#ctx0" brushRef="#br0" timeOffset="181607.789">18726 9818 168 0,'0'0'198'0,"0"0"-73"16,0 0-17-16,0 0-40 15,0 0-14-15,0 0 4 16,0-3-9-16,0 3-4 16,0 0-21-16,0 0-21 15,-9 0 0-15,-5 4 18 0,-6 12-16 16,-2 4-5-16,-1 6 12 16,4-1-5-16,2 1-7 15,7 2 0-15,4-2 0 16,3 4 3-16,3 1-2 15,0 1 4-15,0-1-5 16,6 1 0-16,14-5-3 16,3-1-3-16,9-6-43 15,4-6-29-15,2-7-40 16,-2-7-112-16</inkml:trace>
  <inkml:trace contextRef="#ctx0" brushRef="#br0" timeOffset="181984.77">19084 9914 346 0,'0'0'83'0,"0"0"62"16,0 0-52-16,0 0-59 15,0 0-12-15,0 0 5 16,2 16 54-16,-2 1-19 0,0 3-13 16,-2 2-19-1,-1 0-9-15,2 0-10 0,1-2-7 16,0 1 0-16,0-2-3 15,0 0 4-15,7-2-5 16,4-2 0-16,-2-3-13 16,0-7-43-16,-5-1-24 15,-4-4-25-15,0 0-72 16,0 0-198-16</inkml:trace>
  <inkml:trace contextRef="#ctx0" brushRef="#br0" timeOffset="182276.766">19047 9915 4 0,'0'0'416'16,"0"0"-363"-16,0 0 55 16,0 0-14-16,0 0-73 15,0 0-9-15,114 0 10 16,-67 24 24-16,-5 6-24 15,-8 1-11-15,-13 0-10 16,-10-2-1-16,-7 0-2 16,-4-5 2-16,0-5-17 15,-1-2-9-15,-13-4 11 0,-5-4 7 16,-1-4 8-16,-1-3 13 16,4-2-13-16,3 0-41 15,4 0-129-15,4 0-280 16</inkml:trace>
  <inkml:trace contextRef="#ctx0" brushRef="#br0" timeOffset="182860.766">19574 9797 219 0,'0'0'120'0,"0"0"55"16,0 0-46-16,0 0-56 16,0 0-2-16,0 0-41 15,1-3-20-15,-1 3-6 16,0 0 4-16,0 17-1 16,0 7 7-16,0 0 31 15,0 3-5-15,0 2-8 16,3 3-2-16,-1 3-7 0,-2 2-6 15,0-2-5 1,0-3-6-16,-2-5-1 0,-2-5-2 16,2 0-1-16,-1-3-2 15,3-5-84-15,0-1-122 16,0-6-473-16</inkml:trace>
  <inkml:trace contextRef="#ctx0" brushRef="#br0" timeOffset="183736.765">19832 9806 82 0,'0'0'109'16,"0"0"-68"-16,0 0 0 15,0 0-19-15,0 0 85 16,0 0 2-16,1 0 10 15,1 0-31-15,-2 0-20 16,0 0-17-16,1 0-5 16,-1 0 7-16,0 0-36 15,3 7-13-15,-2 10-1 16,2 7 9-16,-1 7 8 0,1 3 1 16,3 0-9-1,0-1 7-15,4-3 13 0,-1-6-3 16,-3-4-12-16,-1-3-4 15,-2-5-6-15,-2-3-5 16,-1-4-1-16,0-2 0 16,0-2 1-16,0-1-2 15,0 0 2-15,0 0 1 16,0 0 1-16,0 0-4 16,0 0 3-16,0 0 3 15,0-1 1-15,5-9 4 16,-2 0 15-16,6-7-6 0,3-1-7 15,2-2-2-15,5-5-11 16,-2 2 4-16,1 4-3 16,-4 6-1-16,-2 7-1 15,1 6-12-15,1 0 7 16,3 13 3-16,0 10 3 16,-2 2-3-16,-2 2-2 15,0-3 2-15,-2 0-1 16,-3-4 2-16,-1-1 0 15,-1 0 1-15,-5-4-2 16,1-1 2-16,-2-4-13 16,0-3-8-16,0-2-6 15,-3-2-19-15,-15-3-40 0,-3 0-67 16,-6 0-259-16</inkml:trace>
  <inkml:trace contextRef="#ctx0" brushRef="#br0" timeOffset="184066.77">20210 9799 239 0,'0'0'21'15,"0"0"24"-15,0 0-10 0,0 0-11 16,0 0 78-16,85 42 1 16,-52-19-44-16,0 5 15 15,-3 4-11-15,-5 5-37 16,-10 2-12-16,-7-1-3 16,-8 0-11-16,0-4 1 15,-3-1 1-15,-9 0 6 16,0-7 0-16,5-2-6 15,-1-6-2-15,3-4-24 16,2-2-90-16,-1-1-220 16</inkml:trace>
  <inkml:trace contextRef="#ctx0" brushRef="#br0" timeOffset="184996.767">20879 9838 116 0,'0'0'286'0,"0"0"-152"0,0 0-12 15,0 0 1 1,0 0-26-16,0 0 10 0,0-8-10 16,0 8-48-16,0 0-32 15,1 0-17-15,4 0-9 16,4 0-4-16,9 11 13 15,8 7 12-15,6 1-8 16,-1 1-4-16,-1-1 0 16,-8-5-11-16,-5-1-7 15,-7-4-16-15,0-1-27 16,0-2-40-16,4-5-70 16,1-1-218-16</inkml:trace>
  <inkml:trace contextRef="#ctx0" brushRef="#br0" timeOffset="185509.77">21226 9819 609 0,'0'0'167'0,"0"0"-119"16,0 0-39-16,0 0-9 15,0 0 2-15,0 0-2 16,-32 20 5-16,3-4 21 16,-5-2-17-16,-4 0 0 15,4 0-4-15,4-1-4 0,7-1-1 16,6 2 0-16,8-3-18 16,5-2-4-16,1 0-15 15,1-5-11-15,2-1 6 16,0-3 14-16,0 0 28 15,0 0 7-15,0 0 8 16,0-2 4-16,0-7-3 16,0-2 3-16,0-3-12 15,3 0-7-15,3-2-1 16,6 2-1-16,-2-2-5 16,3 1 1-16,0 5 4 15,-6 1 2-15,-1 3 2 0,-4 5 3 16,-2 1 24-16,0 0-3 15,0 0-11-15,0 0-15 16,-3 0 0-16,-6 14 3 16,0 6-3-16,2 4 0 15,4 0 0-15,3 0-1 16,0-1 1-16,11-2 0 16,3-5-37-16,0-3-119 15</inkml:trace>
  <inkml:trace contextRef="#ctx0" brushRef="#br0" timeOffset="186107.767">21733 9598 10 0,'0'0'197'15,"0"0"-90"-15,0 0 37 16,0 0-6-16,0 0-59 15,0 0 17-15,0-20 8 16,0 20-22-16,0 0-24 16,0 0-6-16,2 0 3 15,-2 0-13-15,0 0-13 0,0 0-15 16,0 0-14-16,0 7-9 16,0 18-9-16,0 6 18 15,0 1 0-15,-2-4 0 16,1-3-2-16,-1-5-2 15,2-3-2-15,0-3 1 16,0-2-9-16,0-1-7 16,0-3-2-16,0-1-30 15,0-1-59-15,0-3-103 16,0-3-293-16</inkml:trace>
  <inkml:trace contextRef="#ctx0" brushRef="#br0" timeOffset="186475.777">21413 9919 281 0,'0'0'106'15,"0"0"-61"-15,0 0-7 16,0 0 8-16,0 0 11 16,0 0-24-16,-9 0 2 15,15 0 18-15,9 0 18 16,8 0 2-16,16 0-30 0,15 0-2 16,13 0-17-1,5 0-17-15,1 0-2 0,-12 0-3 16,-13 0 0-16,-11-4 0 15,-5 0 1-15,-9 3-3 16,-8 1-9-16,-9 0-24 16,-6 0-48-16,-8 0-41 15,-17 0-7-15,-6 0-178 16</inkml:trace>
  <inkml:trace contextRef="#ctx0" brushRef="#br0" timeOffset="186970.772">21645 10251 191 0,'0'0'91'15,"0"0"6"-15,0 0 32 16,0 0-27-16,0 0-18 15,0 0 24-15,20-16-20 16,-19 14-20-16,1 1-8 16,-2 1-22-16,0 0-30 15,0 0-8-15,0 3-19 16,1 13 3-16,-1 4 16 16,2 3 1-16,-1 4 9 15,2 0-7-15,2-1 0 16,2 3-2-16,4-4-1 15,-2-1-2-15,-2-4-8 0,-2-3-19 16,-1-6-44-16,-3-6-44 16,-1-3 1-16,0-2-65 15,0 0-240-15</inkml:trace>
  <inkml:trace contextRef="#ctx0" brushRef="#br0" timeOffset="187392.785">21938 10183 326 0,'0'0'163'0,"0"0"-114"15,0 0 48-15,0 0-45 16,0 0-52-16,0 0 0 16,-2-10 0-16,8 10 10 15,-1 1-10-15,-5 1-1 16,0 1 1-16,0 1 1 16,0 3-1-16,0 4 0 15,0 4 7-15,-2 4 41 16,-2 2-27-16,1 3-7 0,0 0 1 15,3 0 3 1,0-4-2-16,0-1-10 0,0-3-5 16,0-2 1-16,0-3 1 15,0-1-3-15,0-5 3 16,0 0 0-16,0-3-3 16,0 1-41-16,0 0-57 15,0 1-125-15</inkml:trace>
  <inkml:trace contextRef="#ctx0" brushRef="#br0" timeOffset="187631.765">21730 10383 377 0,'0'0'178'0,"0"0"-139"16,0 0 15-16,0 0-2 15,84-5-2-15,-30 5-17 16,7 6-22-16,0-1-11 16,-7-3-11-16,-17-2-277 15</inkml:trace>
  <inkml:trace contextRef="#ctx0" brushRef="#br0" timeOffset="194391.769">3803 10186 309 0,'0'0'190'0,"0"0"-102"15,0 0 41-15,0 0-19 16,0 0-44-16,0 0-1 0,0 0 8 16,0 0-23-1,0-32-18-15,0 32-2 0,0 0-8 16,0 0-8-16,0 0-7 15,0 0-4-15,0 0-3 16,0 0-1-16,0 0 0 16,0 0-1-16,0 0 1 15,0 0-2-15,5 12-1 16,5 12 4-16,-1 12 0 16,-3 8 6-16,-3 10-3 15,-3 5 7-15,0-2 3 16,0-2-11-16,0-8 3 0,0-10-3 15,0-6 0 1,0-9-1-16,2-6-1 16,5-7 0-16,0-1 0 0,-1-2 0 15,-1-3 2-15,-5-3-2 16,0 0-14-16,0 0-37 16,0 0-64-16,-17 0-142 15,-11-14-333-15</inkml:trace>
  <inkml:trace contextRef="#ctx0" brushRef="#br0" timeOffset="194884.766">3863 10236 98 0,'0'0'146'0,"0"0"7"15,0 0 3 1,0 0-32-16,0 0-37 0,0 0-5 16,6-15-20-16,-6 12-16 15,10 0 1-15,7 3-39 16,14 0-8-16,18 0-4 16,8 0 4-16,-1 11-1 15,-6 6 1-15,-16 1-3 16,-10 6-34-16,-11 2-18 15,-11 3-14-15,-2 0 16 16,-15 0 21-16,-16-4 18 16,-11-4 11-16,-12-5 3 15,-1-4 9-15,7-6-6 16,14 0 1-16,16-3-2 0,15 0-2 16,3-1-122-16,12-2-98 15</inkml:trace>
  <inkml:trace contextRef="#ctx0" brushRef="#br0" timeOffset="195425.771">4685 10182 277 0,'0'0'206'16,"0"0"-148"-16,0 0 56 15,0 0-5-15,0 0-18 0,0 0-35 16,-21-62-29-16,21 62-18 16,-2 0-9-16,2 0-2 15,0 0-5-15,-4 0-11 16,-2 0 18-16,0 12 1 15,-5 5 2-15,-2 3-1 16,-2 12 5-16,-1 8 0 16,4 7-7-16,-3 7 8 15,9 0-6-15,6-3-2 16,0-5 0-16,0-3-2 16,6-4 1-16,16-7 0 15,2-4 1-15,4-3 2 16,2-11-2-16,0-2-118 15,0-9-49-15,1-3-266 16</inkml:trace>
  <inkml:trace contextRef="#ctx0" brushRef="#br0" timeOffset="195892.769">5044 10272 387 0,'0'0'160'0,"0"0"-70"16,0 0 53-16,0 0-46 15,0 0-29-15,0 0-11 16,0-56-19-16,0 56-22 16,0 0-12-16,0 0-4 15,0 0-3-15,0 0-13 16,0 6-1-16,0 12 17 15,2 5 0-15,1 2 1 0,-2 5-2 16,1 0 2 0,-2 5 1-16,0-1 0 0,1-4-2 15,-1-1 1-15,0-3-1 16,4-6 3-16,-2-6-3 16,1 1-38-16,-3-7-101 15,0-4-155-15</inkml:trace>
  <inkml:trace contextRef="#ctx0" brushRef="#br0" timeOffset="196260.766">5007 10265 474 0,'0'0'73'0,"0"0"21"16,0 0 14-16,0 0-74 15,0 0-31-15,0 0-2 16,98-39-1-16,-59 48 0 16,1 12 0-16,-5 8-3 15,-4 10-6-15,-3 3 3 16,-4-2 4-16,-3 1 0 0,-8-12-2 15,-8-1-17-15,-5-8 4 16,0-5 3-16,-3-5 7 16,-16-1 7-16,-8-4 17 15,3 0 17-15,-5-5-23 16,1 0-4-16,3 0-7 16,-2 0-77-16,2 0-530 15</inkml:trace>
  <inkml:trace contextRef="#ctx0" brushRef="#br0" timeOffset="196820.767">5595 10181 339 0,'0'0'126'16,"0"0"-3"-16,0 0-29 15,0 0-52-15,0 0-29 16,0 0-5-16,1-3-7 16,-1 7 5-16,0 12-2 15,3 8 20-15,1 7 6 0,1 7-13 16,-1 4-7 0,1 2 0-16,1-1 0 0,6-2-4 15,-2-2 4-15,1-8-3 16,2-6 1-16,-7-8-3 15,0-3-4-15,-4-5-1 16,-2-1-46-16,0-5-195 16</inkml:trace>
  <inkml:trace contextRef="#ctx0" brushRef="#br0" timeOffset="197340.78">6015 10161 357 0,'0'0'90'0,"0"0"65"15,0 0-39-15,0 0-15 16,0 0-30-16,0 0-33 16,2-2-26-16,-2 2-9 15,0 3-6-15,4 21-21 16,6 12 24-16,1 7 2 16,0 3 19-16,-3-2-7 15,-6-2 0-15,-1-9 22 16,-1-3-20-16,0-6-3 15,0-5-10-15,0-7-1 16,0-2 1-16,0 0-3 0,0-2 0 16,0 0-144-16,6-4-304 15</inkml:trace>
  <inkml:trace contextRef="#ctx0" brushRef="#br0" timeOffset="197759.767">6348 10182 419 0,'0'0'66'15,"0"0"-56"-15,0 0 97 16,0 0-52-16,0 0-49 15,0 0-6-15,13-25-15 16,-10 33 13-16,3 1 4 16,-3-1-4-16,-1-2-1 15,-2-4 3-15,0 1 15 16,0-3 14-16,0 0 22 16,0 0-12-16,0 0-12 15,0 8-9-15,0 9-9 16,0 13-3-16,0 10 9 0,0 10-7 15,0 1-2 1,0-1-1-16,0-6-3 0,0-5-1 16,0-6-1-16,0-9 0 15,0-7-2-15,0-11 2 16,0-4 1-16,0-2-1 16,0 0-110-16,-8-2-240 15</inkml:trace>
  <inkml:trace contextRef="#ctx0" brushRef="#br0" timeOffset="198020.77">6124 10417 142 0,'0'0'64'0,"0"0"17"15,0 0 36-15,0 0-68 16,82 0-24-16,-61 0 3 16,4 0 7-16,4 0-23 15,5-4-12-15,5-9-75 16</inkml:trace>
  <inkml:trace contextRef="#ctx0" brushRef="#br0" timeOffset="198530.772">6667 9980 154 0,'0'0'39'0,"0"0"-7"16,0 0 75-16,0 0-52 15,0 0-28-15,0 0-20 16,54 29 58-16,-35 0-32 0,0 10 3 15,1 11 3 1,-2 6-15-16,-3 4 14 0,-5 4-13 16,-1-4-24-16,-3-7 4 15,-6-4-3-15,0-10-1 16,0-5-1-16,-3-11-2 16,-12-3-4-16,-9-6-4 15,-6-6-34-15,-7-1 3 16,-3-2-138-16</inkml:trace>
  <inkml:trace contextRef="#ctx0" brushRef="#br0" timeOffset="202143.769">6045 10043 148 0,'0'0'434'0,"0"0"-410"16,0 0 64-16,0 0 28 15,19-76-57-15,-17 67-20 16,-1 2 3-16,1 6-15 15,-1-4-6-15,-1 4-10 16,2-2 1-16,-2 3 1 16,0-2-2-16,0 2 2 15,0 0 2-15,0 0-1 16,0 0 8-16,0 0 7 16,0 0-2-16,1 0-10 15,1 0-10-15,-2 0-4 16,0 0-3-16,0 0-3 0,0 0 0 15,0 0 0-15,0 0 2 16,0 0-7-16,0 3-6 16,0 13 14-16,-3 4 4 15,-3 2 2-15,1 2-3 16,2 3-2-16,2-1 0 16,-2 3 0-16,3 0 0 15,-1 7 0-15,1 3 2 16,0 2-3-16,-2 2 1 15,-1-2-1-15,-3-7 1 16,0-3-3-16,1-8 2 16,-3-2-5-16,2-6 3 15,1-7-4-15,2-1 3 0,3-5 3 16,0-2 6-16,0 2 1 16,0-2-7-16,0 2-1 15,0 1 0-15,0 1 1 16,0 1 2-16,0-4 3 15,0 3-2-15,0-4-3 16,0 1 2-16,0-1 0 16,0 0 0-16,0 2 0 15,0 3-2-15,0 4-2 16,-3 2-1-16,-6 6 3 16,2 2 1-16,4 2 2 15,0-1-2-15,1-1-1 0,2-3 0 16,0-4-4-16,0-1 3 15,0-6-10-15,0-2 1 16,0 0 7-16,0-3 3 16,0 0 6-16,0 0 5 15,0 0 4-15,0-16-7 16,0-4-6-16,0-1 5 16,0-1 4-16,0 3-3 15,0 5-6-15,0 6-2 16,0 3 1-16,0 4-1 15,0-2-1-15,0-5-2 16,0-2 2-16,11-3-1 16,2-1 1-16,-1-2 1 0,0 4 0 15,-3 0 0 1,2 2 0-16,-4 2 0 0,0 2 0 16,-2 3 0-16,1-4-2 15,-3 4 1-15,0 1-4 16,4-2-5-16,-1 1 3 15,0 0 3-15,0 0 2 16,6 1 2-16,-3 0-1 16,0 2 0-16,-1 0-1 15,-1-1-2-15,-4 1-1 16,-2 0-5-16,2 0-3 16,3 0 8-16,2 0 5 15,2 0-1-15,2 3 1 16,-3-3 1-16,0 2-1 0,-3-2 0 15,3 0 0 1,7 1-1-16,-1-1 1 0,-3 4-1 16,0-3 1-16,-7-1-1 15,-5 2 1-15,0-2-5 16,0 1 2-16,0 0 2 16,0 1-4-16,0 0 0 15,3 4 2-15,0 1 3 16,1 3-1-16,5 0 1 15,-3 2 0-15,3-4 0 16,1-2 1-16,-5 2-1 16,-2-2 0-16,-3 0 0 15,0 0-6-15,0 0-13 0,0-1 10 16,0 2 0-16,0-3 9 16,-2 1 2-16,1 0 5 15,-1 4-7-15,1 1 0 16,1 3-2-16,0 4 2 15,0 2 0-15,0 0 2 16,0-3 1-16,0 0-1 16,1-4 1-16,1-5-2 15,-2 1-1-15,0-3 0 16,0 0-3-16,0-3 2 16,0 2-10-16,-12-1-15 15,-5-1-36-15,-6-2-166 0</inkml:trace>
  <inkml:trace contextRef="#ctx0" brushRef="#br0" timeOffset="207409.767">6009 10715 1 0,'0'0'102'0,"0"0"-42"16,0 0 3-16,0 0-13 16,0 0-17-16,0 0-18 15,0 0 16-15,0 0 14 16,0 0-26-16,0 0-12 0,0 0-1 15,0 0 28-15,0 0 22 16,0 0 10-16,0 0 8 16,0-1 3-16,0 1 1 15,0-1-7-15,0 1-22 16,0 0-17-16,0 0-12 16,0 0-8-16,0 0-7 15,0 0-3-15,0 0-2 16,0 0 0-16,0 0-3 15,0 0-16-15,0 0 13 16,0 0-7-16,0 1-5 16,-1 8 18-16,-2-2 1 15,0 4-1-15,-2-1-1 0,-2 0 1 16,4 2 0-16,-2-3 0 16,-2 3-3-16,-1 1 2 15,0 2 1-15,0-1 4 16,2 0-3-16,0-1 0 15,0-3-1-15,2 0 0 16,1-1 0-16,0-2 0 16,0 0-6-16,0 1-13 15,-3 0-7-15,-3 0 1 16,3 2 11-16,-3-2 12 16,0 2-2-16,0-1 4 15,0-1-2-15,3-2-3 16,0 2 3-16,0-3-1 0,3-2 3 15,2-1 0-15,-1 0 2 16,2-2-2-16,-3 0-7 16,-1 0 6-16,-5 4 1 15,-6 2 0-15,0 1 5 16,-4-2-4-16,2 2 0 16,2-2-1-16,3-1 3 15,2-1-3-15,7-2 0 16,0 0-2-16,0 2 2 15,-2-3 1-15,1 1 1 16,-1-1-2-16,-2 0 3 16,0 0-2-16,-4 0-1 15,-2 0 3-15,-2 0 1 16,-3 0 2-16,0 0 7 0,2 0-3 16,5 0-9-16,8 0 11 15,0 0 11-15,3 0-12 16,0 0-8-16,0 0-3 15,-3 0-2-15,0 0 1 16,-3 0-1-16,-4 0 2 16,-5 0 0-16,1 0 0 15,0 0 0-15,0 0 2 16,2 0-2-16,-3 0 2 16,0 0-2-16,-1 0 0 15,4-1 0-15,0-2 3 16,3 1-3-16,3 0 6 0,3 1 5 15,3 1 2-15,-3-2 13 16,3 1-6-16,-4 0-3 16,4-2 3-16,0 0-16 15,-2-1 0-15,1 0 0 16,-2-2 4-16,0 0-2 16,0-2-6-16,-3 1 0 15,1-2 1-15,1-1 1 16,0 0 0-16,-1 2 1 15,2-1 5-15,3 3 1 16,-3-1 0-16,0-2-7 16,1 3-2-16,1-3 0 15,-2 4 4-15,3 0-4 0,-2 1 0 16,2-1-1-16,-1 1 1 16,1 1 3-16,-2 3-2 15,2 0 0-15,0 0 1 16,0 0-1-16,-1 0-1 15,1 0 2-15,-3-2-2 16,2-1 0-16,-4 0-2 16,1-3-2-16,1 2 0 15,0 0 2-15,1-1 0 16,-1 2-39-16,3 1 2 16,0 2-16-16,0 0-7 15,0 0-39-15,0 7-50 0,0 5 27 16,-10 1-241-1</inkml:trace>
  <inkml:trace contextRef="#ctx0" brushRef="#br0" timeOffset="208370.77">5192 10779 85 0,'0'0'177'0,"0"0"-84"15,0 0 31-15,0 0-42 16,0 0-15-16,0 0-16 0,1-11-9 15,-1 11 10-15,0 0-13 16,0 0-3-16,0 0-4 16,0 0-2-16,0 0-15 15,0 0-12-15,0 0-3 16,0 0-7-16,0 0-8 16,0 11 7-16,0 6 7 15,0 3 2-15,0 0 0 16,0 2-1-16,0-2 0 15,0-4-2-15,-4 0 2 16,-1-1-1-16,-1-5-2 16,2-2 6-16,3-3 0 15,-1-1-3-15,2-3 0 16,0 1-11-16,0-2-9 0,0 0 9 16,0 0 10-16,0 0 1 15,0 0 5-15,0 0 2 16,0 0 2-16,0-5-6 15,0-2-3-15,0-3 3 16,0 0-3-16,0 1 1 16,0-4-1-16,0-2 0 15,0 0-4-15,0-1 2 16,2 0 4-16,3 4 6 16,0 4 4-16,-2 1 5 15,-2 0-4-15,2 2-6 0,0-1-4 16,0 2-3-1,0 0-5-15,2 0 3 0,-5 1 4 16,0 3 0-16,0 0 1 16,0 0-3-16,0 0-3 15,0 0-4-15,0 0-4 16,0 0-16-16,7 0 4 16,1 0-6-16,5 1 24 15,2 4 1-15,3-2-8 16,-2-2 4-16,-5 3 8 15,-1-4 5-15,-4 1-4 16,-3-1-1-16,-1 0 2 16,-2 2-2-16,0-2 0 15,0 0 1-15,0 0 0 16,0 0-1-16,0 0 0 0,3 0-137 16</inkml:trace>
  <inkml:trace contextRef="#ctx0" brushRef="#br0" timeOffset="211307.499">7170 10464 288 0,'0'0'127'0,"0"0"-68"0,0 0 56 16,0 0 2-16,0 0-48 15,0 0-26-15,0 0-4 16,0 0 6-16,0 0-5 16,0 0-1-16,0-5-14 15,0-4-7-15,0-5-2 16,0-3-2-16,3-6-1 15,1-10-5-15,3-9 22 16,1-11 2-16,1-8-29 16,1 3 1-16,-2 4-1 15,-1 7-3-15,1 10 2 16,-1 11 1-16,-4 6 0 0,2 8 5 16,-4 7 7-16,-1 4-12 15,0 1 5-15,0 0-1 16,0 0-7-16,0 0-1 15,0 0-1-15,0 0-1 16,0 0 0-16,0 0-2 16,0 0-6-16,0 0-2 15,0 0 9-15,0 0-2 16,0 0-7-16,0 0-4 16,0 0-2-16,0 0 10 15,0 0 6-15,-1 0 3 16,-4 1 0-16,2-1 9 15,-1 0-5-15,4 0-3 0,0 0-1 16,0 0 0 0,0 0-16-16,0 0-22 0,0 0-7 15,0 0 11-15,7 2-18 16,8-1 1-16,9 1 51 16,13 3 8-16,8-1-8 15,4 2 1-15,5 1-1 16,6 0 4-16,-1-2-4 15,-4 0 0-15,-1-3 0 16,-9 1 2-16,-6-3-1 16,-9 2 4-16,-11-1-2 15,-10 0-1-15,-6 1 1 0,-3-2 4 16,0 1 5-16,0-1 3 16,0 2 0-16,0-2-2 15,0 0-3-15,0 1-9 16,0 6-1-16,9 5-143 15,7 5-89-15,8 4-256 16</inkml:trace>
  <inkml:trace contextRef="#ctx0" brushRef="#br0" timeOffset="211951.522">8348 9994 164 0,'0'0'167'16,"0"0"-91"-16,0 0 49 16,0 0-40-16,0 0-27 15,0 0 12-15,-21-8-3 16,20 7-23-16,1-1 2 16,0 1-13-16,0 0-1 15,0 1-8-15,0-3-13 16,0 2-11-16,6-4 3 15,10 2 1-15,12 1-4 0,11 0 7 16,12 1-2 0,1-1-5-16,-3 0-2 0,-9-2-30 15,-12-1 2-15,-9 4 10 16,-10-1 14-16,-6 1 2 16,-3-1-2-16,0 2 2 15,0-1-4-15,0 1-1 16,0 0-10-16,0 0 15 15,-2 0-65-15,1 0-31 16,-1 0-5-16,1 1-117 16,-2 2-58-16</inkml:trace>
  <inkml:trace contextRef="#ctx0" brushRef="#br0" timeOffset="212385.496">8434 9872 163 0,'0'0'88'16,"0"0"-25"-16,0 0 76 15,0 0-33-15,0 0-26 16,0 0-3-16,11-36-1 0,-11 30-25 15,0 1-4-15,0 1-8 16,0 1-8-16,0 0-14 16,0 3 9-16,0 0-1 15,0 0-10-15,0 0-12 16,0 0-3-16,0 0-6 16,0 0-6-16,0 0 10 15,0 0 2-15,3 15 6 16,0 2-6-16,-1 4-4 15,-2 0 1-15,0-2-1 16,0 0 4-16,0-2 1 16,-5 1 2-16,2 2 1 15,3 1-3-15,0 0-1 16,0-2-8-16,13 2-30 0,-2-3-1 16,-1-1-67-16,-1-4-70 15</inkml:trace>
  <inkml:trace contextRef="#ctx0" brushRef="#br0" timeOffset="213165.495">8892 9972 339 0,'0'0'91'0,"0"0"19"15,0 0 3-15,0 0-33 16,0 0-16-16,0 0-16 15,0-36-7-15,2 31-8 16,2-1 12-16,1 0-16 16,-2 1-1-16,6-3-4 15,-5-3 6-15,1-3 2 16,-2-1-3-16,-2-2-9 16,-1 0-10-16,0 2-2 15,0 4-6-15,0 4 5 16,0 2-7-16,0 5 0 15,0 0-1-15,0 0 1 16,0 0 0-16,0 0-2 0,2 0-3 16,-1 0 0-16,1 0-1 15,-1 0-2-15,1 0 8 16,-1 0 4-16,-1 0-4 16,0 0 0-16,0 3-5 15,0 1 0-15,0 5 0 16,2 2 0-16,-2 4 2 15,4 3 2-15,-3 0 0 16,4-2-5-16,-2-2-11 16,-3-5 2-16,0-1 4 15,3-3 4-15,-3 2 1 16,0 1-13-16,0 0 0 0,0 1 14 16,-3 4-17-16,-6 0-7 15,-1 4 14-15,2 1-39 16,4 2-100-16,4-1-124 15</inkml:trace>
  <inkml:trace contextRef="#ctx0" brushRef="#br0" timeOffset="213399.511">8880 10074 346 0,'0'0'134'0,"0"0"8"16,0 0-65 0,0 0-39-16,0 0-10 0,86-7-7 15,-52 12-9-15,6 4-4 16,-1 0-3-16,-6-1-3 16,-8 0-2-16,-11-1-45 15,-10-2-86-15,-4 2-264 16</inkml:trace>
  <inkml:trace contextRef="#ctx0" brushRef="#br0" timeOffset="214742.498">3991 12061 255 0,'0'0'134'0,"0"0"-22"16,0 0 9-16,0 0-29 15,0 0-8-15,0 0-9 16,12-24-13-16,-12 24-26 16,0 0-10-16,0 0 3 15,0 0 0-15,0 0 0 16,0 0-6-16,0 0-3 15,0 0-20-15,0 2-14 16,0 14 14-16,0 7 7 16,0 3 2-16,0 2-3 15,0 2-3-15,0 1-3 16,0 2 6-16,0 1-4 0,0-1-2 16,0-4-3-16,0-4 3 15,0-6 1-15,0-5 0 16,0-3 0-16,0-5-2 15,0-1 3-15,0-2-2 16,0-2 2-16,0-1-2 16,0 0-5-16,0 0-12 15,0 0-19-15,-5 0-88 16,-5 0-143-16,1-11-278 16</inkml:trace>
  <inkml:trace contextRef="#ctx0" brushRef="#br0" timeOffset="-214276.234">4061 12042 434 0,'0'0'67'0,"0"0"7"0,0 0 32 16,0 0-39-16,0 0-15 16,0 0-4-16,-6-11-21 15,6 9-10-15,0 1-13 16,0-2-3-16,8-3 4 15,2 1-4-15,8 2-1 16,9 0 0-16,7 2 2 16,5 1-2-16,3 0 3 15,-7 0-2-15,-12 0-1 16,-10 0 0-16,-7 8-7 16,-3 6-2-16,-3 5 0 15,0 8 4-15,-16 3-1 16,-20 3 6-16,-7-4 7 15,1-6-3-15,5-7 4 16,13-8-1-16,9-1-6 0,6-4-1 16,9-1-119-16,0-2-111 15,0 0-166-15</inkml:trace>
  <inkml:trace contextRef="#ctx0" brushRef="#br0" timeOffset="-213654.228">4883 11808 56 0,'0'0'277'15,"0"0"-189"-15,0 0-9 0,0 0 3 16,0 0-18 0,0 0-24-16,-8-35 4 0,7 33-3 15,-2-1 6-15,2 3-15 16,1 0-26-16,-3 0-3 16,-3 0 0-16,-2 0 5 15,-5 0 4-15,2 3 19 16,-1 3-4-16,-1 2 4 15,1-2-9-15,3 0-11 16,0 5-9-16,2 6-2 16,-1 9 0-16,-5 10 8 15,1 5-6-15,-3 4 6 0,3 1-1 16,0 1 0-16,2-1-3 16,1 2 1-16,3-7-2 15,4-1-3-15,2-5-16 16,0-8 12-16,6-4-4 15,12-7-40-15,9-3-17 16,13-4 21-16,7-5 4 16,3-3-20-16,-6-1-103 15,-13 0-290-15</inkml:trace>
  <inkml:trace contextRef="#ctx0" brushRef="#br0" timeOffset="-212064.22">5366 11886 387 0,'0'0'58'16,"0"0"-9"-16,0 0 19 0,0 0 9 15,0 0-16-15,0 0-1 16,3-2 2-16,-3 2-1 16,0 0 4-16,0 0-4 15,0 0-14-15,0-1-16 16,0-1-7-16,0 1-6 15,0-2-8-15,0 2 2 16,0 0 2-16,0-2-1 16,0 3-3-16,0 0-3 15,0 0-4-15,0 0-3 0,0 0-1 16,0 0 1-16,0 0 0 16,0 0-1-16,0 0-1 15,0 0 1-15,0 0-5 16,0 0-7-16,0 9-11 15,0 8 23-15,0 6 1 16,-3 3 0-16,-3 0 1 16,1 2 5-16,-3-1-2 15,5-1-2-15,0-5-1 16,3-3-1-16,0-4 1 16,0-3 0-16,0-3 0 15,0-3-1-15,0-2-1 16,0 0 0-16,0-2-35 15,0-1-70-15,0 0-98 0,0 0-381 16</inkml:trace>
  <inkml:trace contextRef="#ctx0" brushRef="#br0" timeOffset="-211667.232">5339 11879 245 0,'0'0'287'0,"0"0"-256"0,0 0 84 16,0 0-16-16,0 0-64 15,0 0-21-15,30-26-13 16,-13 26-1-16,11 11 3 15,8 1-3-15,4 1 3 16,5-1-3-16,-2 1 14 16,-9-1-4-16,-10 1-10 15,-9 3-1-15,-7 2 0 16,-7 5-6-16,-1-1-1 16,-1 4 8-16,-17-4 0 15,-6-1-4-15,0-3 13 16,-3-1-3-16,-1-2 0 15,-3-1-3-15,-1 0-3 0,4-2-18 16,7-2-49 0,6-3-90-16,8-4-247 0</inkml:trace>
  <inkml:trace contextRef="#ctx0" brushRef="#br0" timeOffset="-211022.231">5821 11783 224 0,'0'0'242'16,"0"0"-132"-16,0 0-16 15,0 0-27-15,0 0-4 16,0 0-3-16,6-8 13 16,-6 8 11-16,0 0-42 15,0 0-13-15,0 0-11 16,0 0-18-16,2 19-7 0,2 6-2 16,5 7 9-16,0 0 5 15,-3-1-4-15,3-2 1 16,-3 1-2-16,1-2 2 15,-1-4 0-15,-1-5-2 16,-2-4-4-16,0-2-3 16,0-2-63-16,0-1-41 15,4-3-92-15,1-5-351 16</inkml:trace>
  <inkml:trace contextRef="#ctx0" brushRef="#br0" timeOffset="-210092.235">6133 11719 137 0,'0'0'164'16,"0"0"-84"-16,0 0 41 16,0 0-24-16,0 0-39 15,0 0-29-15,0-4-5 16,0 4 4-16,0 0-3 0,0 0 1 15,0 0-11 1,0 0 5-16,0 0-7 0,6 0-6 16,0 0-6-16,3 6 2 15,1 7 9-15,-2 1-2 16,2 3 6-16,-4 1-8 16,-4 1-5-16,-2 2-3 15,0 2-3-15,0 0 3 16,0-3 12-16,0 0-7 15,0-1-1-15,-2-3-2 16,2-1-2-16,0-2 2 16,0-4-2-16,0-1 0 15,0-4-2-15,0-1 1 16,0-3 1-16,0 0 3 0,0 1 3 16,0-1 2-16,0 0 20 15,0 0 36-15,0 0-19 16,0 0-28-16,0 0-5 15,0 0-7-15,0 0 4 16,0 0 3-16,0 0-3 16,0 0-4-16,0 0-5 15,0-4-1-15,0-3-8 16,0-3 8-16,0-2-7 16,3 0-8-16,11-1-23 15,5 4 18-15,3 1 6 16,-2 5-24-16,4 3 3 15,-8 0 17-15,-4 0 12 0,-4 2 3 16,-1 7 1 0,-3 3 0-16,-1 2-3 0,0 3 1 15,-3 1 4-15,0 2-2 16,0 0-2-16,0-3-11 16,2-1-13-16,1-2 5 15,1-2-34-15,1-2-86 16,-1-3-189-16</inkml:trace>
  <inkml:trace contextRef="#ctx0" brushRef="#br0" timeOffset="-209671.235">6492 11725 6 0,'0'0'277'0,"0"0"-271"15,0 0 80-15,0 0 55 16,0 0-65-16,0 0-17 16,0-41-59-16,0 41-13 15,0 0 9-15,2 5 4 16,1 5 4-16,6 1-4 0,4 5-4 15,8 2 4 1,8 6 33-16,6 0 21 0,-2 3 0 16,-3 1-36-16,-9 4-13 15,-2 0-1-15,-8 4-3 16,-7 1 1-16,-4 4-4 16,0-5 4-16,-4-3-2 15,-7-4 4-15,1-2 3 16,-5-5-14-16,3-3 2 15,0-1 5-15,5-6-1 16,4 0-9-16,1-5-138 16,2-7-431-16</inkml:trace>
  <inkml:trace contextRef="#ctx0" brushRef="#br0" timeOffset="-208217.233">7358 11981 366 0,'0'0'143'15,"0"0"-121"-15,0 0 40 16,0 0-18-16,0 0-2 15,0 0 29-15,0-24-13 16,0 22-15-16,0 0 3 16,0-1-7-16,0 3-8 15,0 0-11-15,1-3-3 16,8 0-13-16,6 1-4 16,21-3 0-16,16 5 2 15,18 0 1-15,3 0-2 16,-3 0-1-16,-12 0-4 15,-12 0-11-15,-16 0 0 0,-13 0 3 16,-8 2 12-16,-3-2 0 16,-6 0 5-16,0 0 19 15,0 0 18-15,0 0-7 16,0 0-18-16,0 0 1 16,0 0-5-16,0 0-13 15,0 0-22-15,0 0-147 16,3 0-286-16</inkml:trace>
  <inkml:trace contextRef="#ctx0" brushRef="#br0" timeOffset="-206583.236">8593 11710 143 0,'0'0'55'0,"0"0"17"16,0 0 21-16,0 0-23 15,0 0-48-15,0 0-22 16,1-5 8-16,-1 5 44 16,2 0 13-16,-2-1 18 15,0 1 1-15,0 0-9 16,0-2 2-16,0 1-10 15,0-2-15-15,0 1-30 16,0-1-8-16,0 3 3 0,0 0-6 16,0 0-11-16,0 0-7 15,0 0-2-15,0 0-11 16,0 0 6-16,0 0 1 16,-3 0 13-16,-8 0 5 15,4 6-3-15,-1-1 0 16,4 1 1-16,1-1 3 15,1 1-6-15,2 2-4 16,-1 2 3-16,1-1 1 16,-2 3 3-16,1-1 0 15,-1-2-1-15,-1 1 0 16,0-3-1-16,-2 1 2 0,0 1-1 16,-1-1 3-16,4 0-3 15,1 1-1-15,1 1-1 16,0-1-3-16,0 0 2 15,0 1-5-15,0-1 6 16,3-1 1-16,0-1 3 16,3-3-2-16,-4-1-2 15,-1 0 1-15,-1-1-1 16,2-2 1-16,-2 1-1 16,0-1 0-16,2 0 0 15,4 2 0-15,3 0-12 16,9 3 12-16,5 2 10 15,5-2-4-15,3 0 2 0,-2-1-4 16,-7-1-3 0,-4 0 0-16,-6-3 7 0,-3 0 6 15,1 0 0-15,-4 0-3 16,-3 0 2-16,3 0 3 16,-1-3-9-16,1-1-7 15,1 0 1-15,0 0-1 16,4-1 0-16,1 3-1 15,-5-1 0-15,1 1 1 16,-5 0 1-16,1-1 0 16,0 1 2-16,-2-1-2 15,1-1 3-15,0 1 7 0,-3 0 1 16,3 0-9-16,-3 0-2 16,0 0 0-16,0 0-1 15,0 1-3-15,0 2 2 16,0-2 1-16,3 1 3 15,-3-2-3-15,0 0 0 16,3 0 0-16,-3 2 0 16,2 0 0-16,-2-2-1 15,0 0 0-15,0 3-2 16,0-3 3-16,1-2 1 16,1-1 0-16,-1-2-1 15,1 0 2-15,-1 0 0 16,1 2-1-16,-2 2-1 15,0 1 0-15,0 1-5 16,0 0 5-16,0 2 0 0,0 0 0 16,0 0-3-16,0-2 2 15,0-2 0-15,0 0 0 16,-3 0-5-16,-2 1 6 16,1 0 4-16,-1 1-3 15,5 2 2-15,-3-1-3 16,3 1 1-16,0-1-1 15,-3-2 1-15,0 1 3 16,-3-3-3-16,0 0-1 16,-4 1 0-16,-5-2-2 15,-3 1 1-15,-6-1 0 16,-7-1 0-16,-5 0-2 0,-4 3 3 16,6 2-1-16,4 2 0 15,10 0 0-15,4 0 0 16,2 0-18-16,-2 5-179 15</inkml:trace>
  <inkml:trace contextRef="#ctx0" brushRef="#br0" timeOffset="-202999.01">14416 11202 103 0,'0'0'449'15,"0"0"-332"-15,0 0-24 16,0 0 14-16,0 0-66 0,0 0-29 16,0 0-8-16,-5 0-4 15,5 0-6-15,8 0-6 16,14 0 12-16,8 0 12 15,10 0-4-15,1 0-7 16,-3 0 2-16,-5 0 0 16,-10 0-1-16,-6-4-1 15,-6 2 0-15,-7 0-1 16,-4 2-1-16,0 0-69 16,-12 0-203-16</inkml:trace>
  <inkml:trace contextRef="#ctx0" brushRef="#br0" timeOffset="-202662.005">14362 11442 249 0,'0'0'234'0,"0"0"-189"16,0 0 22-16,0 0 23 15,0 0-58-15,0 0-27 16,67-11-4-16,-21 11 2 15,8 2-2-15,-3 1-1 16,-7 0 0-16,-12 1-17 16,-19-3-73-16,-8 0-175 15</inkml:trace>
  <inkml:trace contextRef="#ctx0" brushRef="#br0" timeOffset="-202293.026">14398 11701 275 0,'0'0'272'0,"0"0"-256"16,0 0 11-16,0 0 25 15,0 0-32-15,0 0-4 16,52-12-1-16,-18 7-5 15,15 0 5-15,7-2-3 16,1 3-4-16,-2-2-8 16,-9 1-83-16</inkml:trace>
  <inkml:trace contextRef="#ctx0" brushRef="#br0" timeOffset="-195582.01">16313 11033 419 0,'0'0'122'15,"0"0"-20"-15,0 0 15 0,0 0-35 16,0 0-22-16,0 0-11 16,0-24-14-16,0 21-1 15,2 2 6-15,-2-1-24 16,0 0-7-16,0 2 0 15,0 0-6-15,0 0-3 16,0 0 0-16,0 0 0 16,0 0 0-16,2-2 0 15,-2 0 3-15,2-3 13 16,-1-2-5-16,1 0 9 16,1 1-6-16,-2-2-4 15,-1 2 0-15,2 3 2 0,-2 3 4 16,0 0-9-1,0 0-6-15,0 0-1 0,0 0-3 16,0 0-5-16,0 2 1 16,3 9 7-16,0 2 0 15,1 1 1-15,1 0-1 16,-3 5 0-16,-1 1 0 16,-1 6-5-16,0 3 3 15,0 0-2-15,0-1 4 16,-4 1 6-16,0 0 3 15,4-1-6-15,0-5 0 16,0 2-2-16,4-4 0 16,4-1-1-16,1-1 0 15,0-4 1-15,1-1 0 0,-2-4-1 16,-2-2 0-16,-3-2-3 16,-1-5-9-16,-2 1-5 15,0-2-12-15,0 0-57 16,-9 0-196-16,-9-10-419 15</inkml:trace>
  <inkml:trace contextRef="#ctx0" brushRef="#br0" timeOffset="-193587.025">16737 11096 84 0,'0'0'331'0,"0"0"-218"16,0 0-20-16,0 0 7 0,0 0-21 16,0 0-28-16,-23-35-6 15,23 35-22-15,0 0-23 16,0 0-8-16,0 0-5 15,3 4 12-15,14 9 1 16,8 2 8-16,2 2 2 16,-2-2-1-16,2 3-5 15,-6-1-1-15,0 2-1 16,-3-1 2-16,-2-4-3 16,-3-2-1-16,-1-2-2 15,-1 0-29-15,2-3-77 0,4-4-113 16,5-1-268-1</inkml:trace>
  <inkml:trace contextRef="#ctx0" brushRef="#br0" timeOffset="-193002.022">17057 11088 313 0,'0'0'38'16,"0"0"-32"-16,0 0 59 15,0 0-12-15,0 0-23 16,0 0-6-16,0-10-2 0,0 10-3 16,-1 0-2-16,-11 0-8 15,-2 0 24-15,-5 0-30 16,1 0 8-16,2 0-6 15,2 6 6-15,0 0-5 16,-2 7 4-16,-1-1 14 16,-1 5 11-16,-2-2-12 15,4 0-4-15,1-3-12 16,-1-1-2-16,1 0 1 16,-6-3 1-16,-3 0-3 15,0-1 1-15,3 0-3 16,3-4-2-16,8-3 2 0,5 0 0 15,4 0 1 1,1 0 2-16,0-3-3 0,0-8-2 16,0-6 14-16,0-5 0 15,10-3-6-15,8-3-1 16,2-2-3-16,4 4 4 16,-4 6 0-16,-6 3-4 15,-7 10 36-15,-5 6 10 16,-2 0-27-16,0 1-23 15,0 0-4-15,0 1-15 16,0 17 19-16,-6 10 1 16,6 7 2-16,0-1-3 0,4 2 3 15,11-2-3-15,3-5-1 16,-4-5-80-16,-7-5-132 16</inkml:trace>
  <inkml:trace contextRef="#ctx0" brushRef="#br0" timeOffset="-192245.024">17330 11008 139 0,'0'0'55'0,"0"0"-11"15,0 0 76-15,0 0-36 16,0 0-44-16,0 0-16 0,9-2-6 15,-7 2 0-15,-1 0 12 16,1 0 6-16,-2 0-2 16,0 0 1-16,0 0-12 15,0 0 9-15,0 0 9 16,0 0-9-16,0 0 1 16,0 6-11-16,5 12 21 15,3 6-8-15,3 7-9 16,2 3-11-16,-3 0-7 15,1 2-1-15,-1-3-3 16,-2-2 1-16,-2-2-4 16,1-8 1-16,0-6-2 0,-2-3 3 15,-2-7-3-15,-1-1-32 16,-2-4-55-16,0 0-131 16,0-2-317-16</inkml:trace>
  <inkml:trace contextRef="#ctx0" brushRef="#br0" timeOffset="-191942.029">17408 10914 346 0,'0'0'51'0,"0"0"-39"16,0 0 71-16,0 0-41 16,110 5-10-16,-74 18-15 15,-1 3-6-15,-10 3-8 16,-12-1-3-16,-13-2-7 16,0-1-3-16,-21-4 10 15,-4-8 14-15,-5-4-13 16,-4-3-1-16,-4-6-7 15,4 0-154-15,9 0-216 16</inkml:trace>
  <inkml:trace contextRef="#ctx0" brushRef="#br0" timeOffset="-191585.028">17784 10905 582 0,'0'0'11'16,"0"0"-2"-16,0 0 67 16,0 0-15-16,0 0-28 15,0 0-19-15,19-13-14 16,-19 13-7-16,0 5-5 0,-6 9 5 15,-7 3 7-15,-4 5 36 16,1 3-26-16,1 3 2 16,3 8 1-16,9 5 10 15,3 2-13-15,12-1 15 16,21 2 2-16,11-10-7 16,0-8-14-16,-7-2 12 15,-5-7-14-15,-13-5-4 16,-3-6-203-16,-4-6-373 15</inkml:trace>
  <inkml:trace contextRef="#ctx0" brushRef="#br0" timeOffset="-191058.003">18106 11022 347 0,'0'0'99'15,"0"0"3"-15,0 0 44 16,0 0-40-16,0 0-26 16,0 0-48-16,0-28-29 15,0 28-3-15,0 0-7 0,0 11 7 16,0 6 13-16,0 3 1 15,0 2-3-15,-7-2-3 16,-1 3 0-16,0-3-2 16,1 0-3-16,6-3-3 15,1-2 2-15,0-4 0 16,0-1-2-16,0-3 4 16,1-2-4-16,5-2-8 15,-5-1-12-15,2-2 8 16,0 0 12-16,4-5 12 15,2-9-6-15,1-4 0 16,2-2-1-16,4 2-1 0,-1 3-4 16,6 6 2-1,-3 5 1-15,3 4 13 0,-2 0-16 16,-4 8 0-16,1 7 2 16,-3 4 5-16,-2 2-7 15,-2-1-1-15,-3 1 1 16,0-1-3-16,-3-3-3 15,3-3-69-15,-3-1-82 16,0-9-150-16</inkml:trace>
  <inkml:trace contextRef="#ctx0" brushRef="#br0" timeOffset="-190772.026">18488 10905 570 0,'0'0'43'0,"0"0"86"15,0 0-70-15,0 0-40 16,88 48-4-16,-39-7 2 16,-3 4 4-16,-4 1-5 15,-6 3-14-15,-12-1 0 16,-6-1-2-16,-8-1 0 15,-8-3-5-15,-2-5-18 16,-6-8-30-16,-13-9 17 16,0-6 9-16,2-4-3 0,-2-5-76 15,2-3-327-15</inkml:trace>
  <inkml:trace contextRef="#ctx0" brushRef="#br0" timeOffset="-189637.023">19608 11243 271 0,'0'0'143'16,"0"0"-28"-16,0 0-5 15,0 0-41-15,0 0-20 0,0 0 0 16,0 0-49-16,4-29 5 16,22 29 12-16,13 0 9 15,10 0-1-15,4 0-12 16,-2 0-6-16,-6 0-5 15,-11 0 2-15,-7 0-3 16,-12 0 5-16,-5 0-5 16,-8 0-1-16,-2 0-3 15,-2 0-41-15,-15-2-128 16,-7 1-417-16</inkml:trace>
  <inkml:trace contextRef="#ctx0" brushRef="#br0" timeOffset="-189344.028">19713 11090 376 0,'0'0'106'16,"0"0"-105"-16,0 0 7 15,0 0 49-15,0 0-26 16,0 0-3-16,41 56-12 16,-41-31-9-16,0 0-3 15,0 0 4-15,-3 3-4 16,-4 0 8-16,5-1 0 0,2-1-2 16,0-1-4-16,2-1-2 15,17-5-4-15,9-6-366 16</inkml:trace>
  <inkml:trace contextRef="#ctx0" brushRef="#br0" timeOffset="-188012.026">20837 10926 137 0,'0'0'79'0,"0"0"-67"15,0 0 79-15,0 0 17 16,0 0-17-16,0 0-14 15,0 0-22-15,4 0-3 16,-4 0-4-16,0 0-18 16,0 0-1-16,0 0-25 0,0 0-4 15,0 0-5-15,-4 0 5 16,-2 4 8-16,0 4-7 16,0 0 2-16,-2-1 1 15,-2 4-3-15,1 2 2 16,-1 2-3-16,-1-1 2 15,4 5-1-15,4-2-1 16,3 1-3-16,0-2 2 16,1 1 1-16,15-3 0 15,3-2 6-15,5-2 4 16,4-4-2-16,6-4 4 16,1-2-4-16,-4 0-4 15,-3-5 4-15,-4-12 2 0,-7-5 29 16,-3-7 0-16,-6 0-19 15,-8-3-13-15,-2 1-7 16,-23 5-4-16,-8 2 2 16,-4 5 2-16,-1 9-7 15,0 9-12-15,11 1-193 16,6 5-328-16</inkml:trace>
  <inkml:trace contextRef="#ctx0" brushRef="#br0" timeOffset="-187518.026">21252 10958 179 0,'0'0'148'0,"0"0"-56"16,0 0 20-16,0 0-23 16,0 0-30-16,0 0-37 15,0-6-22-15,1 6-6 16,8 6 6-16,11 8 2 15,9 6 7-15,17 0 43 16,8 1 2-16,8 0-30 16,-3-4-16-16,-5-4-8 0,-10-4-11 15,-11-2-135-15,-10-4-194 16</inkml:trace>
  <inkml:trace contextRef="#ctx0" brushRef="#br0" timeOffset="-187052.026">21614 10981 400 0,'0'0'48'15,"0"0"18"-15,0 0-5 0,0 0-55 16,0 0-2-16,0 0-2 15,-76-34 14-15,31 34-13 16,3 10-1-16,1 8-2 16,5 5 0-16,9 1-5 15,8-2-18-15,7-6-39 16,10-5 16-16,2-4 0 16,2-2 46-16,14-3 7 15,2-2 1-15,1 0-8 16,1-1-1-16,-7-15-9 15,-1-2 8-15,-4-5-23 16,-7-3-23-16,-1 0 43 16,0 3 5-16,-6 7 12 15,-3 6 66-15,5 7 1 0,-1 3-15 16,2 0-64-16,-3 5 4 16,-2 10-4-16,0 3 5 15,3 5-4-15,4-1 23 16,1 0-14-16,0-3-5 15,0-5-5-15,11-1-10 16,6-3-165-16,10-1-202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11:48.224"/>
    </inkml:context>
    <inkml:brush xml:id="br0">
      <inkml:brushProperty name="width" value="0.05292" units="cm"/>
      <inkml:brushProperty name="height" value="0.05292" units="cm"/>
      <inkml:brushProperty name="color" value="#FF0000"/>
    </inkml:brush>
  </inkml:definitions>
  <inkml:trace contextRef="#ctx0" brushRef="#br0">9667 4680 26 0,'0'0'3'15,"0"0"5"-15,0 0 48 16,0 0 1-16,0 0 5 0,0 0 52 16,0 0-18-16,2 25 22 15,-2-22-1-15,-4-3 9 16,1 2 6-16,2-2-8 16,1 0-38-16,0 0-45 15,0 0-14-15,0 0-8 16,0 0-1-16,1 0-14 15,20-5-4-15,16-9 0 16,17 1 1-16,13 0-1 16,4 7-6-16,-9 2-13 15,-14 3-7-15,-17 1-14 16,-16 0-16-16,-11 0-46 0,-4 0-24 16,-1 8 10-16,-19 4 18 15,-9 0-103-15,-7 0-122 16</inkml:trace>
  <inkml:trace contextRef="#ctx0" brushRef="#br0" timeOffset="562.31">9647 4695 461 0,'0'0'121'0,"0"0"-55"15,0 0 38-15,0 0-6 16,0 0-43-16,0 0-14 16,-10-21-18-16,10 21-18 15,0 0-5-15,0 0-3 16,0 0-2-16,-3 5-4 15,1 7 6-15,1 9 3 16,-2-1 5-16,0 9-3 16,-2 1 0-16,2 0-2 15,0 4 4-15,-1-3-2 16,-2 2 0-16,0-1-1 16,0 3 0-16,0-1 3 15,0-4-4-15,-1-2 1 16,1-4 1-16,3-5-1 0,0-2 0 15,1 0-1-15,1 1 1 16,-4-3-1-16,5 1 0 16,0 0 0-16,0-3 0 15,0 0-1-15,0-2 0 16,9-2-6-16,-1-1 6 16,0-5 0-16,1-1-1 15,2-1 0-15,2-1 2 16,4 0 11-16,4 0 6 15,5-3-7-15,7-5-10 16,6-1 0-16,9 1-12 0,8-2-69 16,-2 0-64-16,-8-1-189 15</inkml:trace>
  <inkml:trace contextRef="#ctx0" brushRef="#br0" timeOffset="1109.883">10102 4891 267 0,'0'0'194'0,"0"0"-67"16,0 0-11-16,0 0-33 16,0 0-37-16,0 0-19 15,6-5 7-15,-6 5 13 16,0 0-9-16,0 0-13 15,0 0 2-15,0 0 4 16,0 0-7-16,0 0-4 16,0 0 4-16,0 0-4 0,0 0-4 15,0 0-16-15,0 0-3 16,0 10-8-16,0 7 7 16,0 7 4-16,0 1 9 15,0 2-9-15,0 4 0 16,0-3 0-16,0-1 3 15,-3-6-1-15,3 1 0 16,0-6 1-16,0-2-3 16,0-5-10-16,0-1-15 15,0-3-21-15,9-4-39 16,4-1-11-16,2 0 8 16,-4-1-33-16,-2-12-99 0,-9-1-163 15</inkml:trace>
  <inkml:trace contextRef="#ctx0" brushRef="#br0" timeOffset="1628.909">10059 4933 66 0,'0'0'46'16,"0"0"58"-16,0 0 51 15,0 0 41-15,88-78-88 16,-76 67-34-16,-3 0-15 15,0 2 21-15,-1 2-37 16,0-1-21-16,-2 3-14 0,3 0 1 16,1 3-6-16,2 2-3 15,2 0-6-15,4 10-1 16,-2 11 1-16,-4 4 3 16,0 2-13-16,-6 1 13 15,-6-3-14-15,0-2-4 16,-18-4-2-16,-6-3 23 15,-1-4 8-15,7-3 1 16,2-4-1-16,8-2-8 16,5-3 3-16,3 2-1 15,0-2-2-15,0 0 4 16,0 0-4-16,15 0 0 16,10 0 4-16,11-5 28 0,9-2-23 15,-3 3-1-15,-9 4-7 16,-13 0-2-16,-11 0-1 15,-9 14-16-15,0 8-8 16,-13 4 26-16,-19 4-1 16,-3-2 2-16,-4-5-1 15,9-5 5-15,11-6-4 16,7-1-1-16,9-5-5 16,3-1-6-16,0-2-1 15,18-2-26-15,8-1-88 16,3 0-257-16</inkml:trace>
  <inkml:trace contextRef="#ctx0" brushRef="#br0" timeOffset="2159.84">10681 5073 176 0,'0'0'224'15,"0"0"-177"-15,0 0 57 16,0 0-23-16,0 0-33 16,79-36-9-16,-66 28 6 15,-7 1 3-15,-3-2-9 16,-3 2-6-16,0-1-11 16,-4-1-22-16,-17 1-1 15,-7 1 1-15,-2 2 8 16,4 3-5-16,4 2 0 15,6 0-2-15,4 0 1 16,1 6-2-16,1 0 4 0,4 3-4 16,1 1-1-16,4 4-9 15,1 3-2-15,0 4 8 16,0 2 4-16,12 0 1 16,6 2-1-16,1-5 7 15,2-1-7-15,3-6-17 16,-5-4-51-16,5-7-8 15,6-2 14-15,3-2-84 16,4-18-188-16</inkml:trace>
  <inkml:trace contextRef="#ctx0" brushRef="#br0" timeOffset="2571.008">10997 4720 151 0,'0'0'158'0,"0"0"-2"15,0 0-11-15,0 0-32 16,0 0-30-16,0 0 4 15,2-29-48-15,-2 29-30 16,0 0-9-16,3 4-6 16,4 17-5-16,5 9 11 0,4 6 6 15,2-2 10-15,0-6-6 16,0-5-4-16,-3-4-1 16,-5-2-4-16,2 2 4 15,-3 1-1-15,-1 2 2 16,-4 0-5-16,1-3-2 15,-4-2 4-15,2-2 5 16,-2-2-4-16,1 0 2 16,4-1-6-16,5 0-3 15,8-4-161-15,9-7-542 16</inkml:trace>
  <inkml:trace contextRef="#ctx0" brushRef="#br0" timeOffset="3103.305">11443 4950 243 0,'0'0'239'0,"0"0"-120"16,0 0-24-16,0 0-30 15,0 0-24-15,0 0-17 16,0-3-3-16,0 3-2 0,0 0 3 16,0 0-14-16,0 10-6 15,0 3 13-15,0 1 3 16,0 5-1-16,0 0-8 15,3 2 1-15,6-1-2 16,1-2 2-16,-2-4-4 16,-2-7-4-16,-3 0 9 15,0-4-6-15,-3-3-5 16,0 0-35-16,0 0-83 16,0 0-52-16,-11-10-318 15</inkml:trace>
  <inkml:trace contextRef="#ctx0" brushRef="#br0" timeOffset="3294.16">11421 4911 344 0,'0'0'201'15,"0"0"-86"-15,0 0-18 16,0 0-23-16,0 0-43 15,0 0-31-15,22-17-5 16,-1 17-108-16,3 2-306 16</inkml:trace>
  <inkml:trace contextRef="#ctx0" brushRef="#br0" timeOffset="3712.359">11844 4970 415 0,'0'0'178'16,"0"0"-81"-16,0 0 10 15,0 0-18-15,0 0-1 16,0 0-23-16,75-59-31 15,-75 51-21-15,-12 0-13 16,-13 0-11-16,-11 5 11 0,-5 1 5 16,1 2 8-16,6 0-12 15,11 2-1-15,9 9-4 16,9 2-5-16,4 2-19 16,1 1 13-16,0-1 8 15,0 1 7-15,0 0 3 16,0 1 2-16,0 0-2 15,0-1 0-15,0-1-1 16,0-2-2-16,0 1-5 16,9-4-41-16,5-2 11 15,10-2 1-15,15-4-22 16,13-2-68 0,11-6-178-16</inkml:trace>
  <inkml:trace contextRef="#ctx0" brushRef="#br0" timeOffset="4272.771">12308 4674 125 0,'0'0'142'16,"0"0"-70"-16,0 0 29 16,0 0-61-16,0 0 14 0,0 0 35 15,9-28-23-15,-9 25-7 16,0 2 26-16,0 1 9 16,0-2-26-16,0 2-21 15,0 0-19-15,0 0-9 16,0 0-17-16,0 0-2 15,0 0 0-15,0 0-3 16,0 6 2-16,0 11 1 16,0 8 8-16,0 5-7 15,-2 3 1-15,2-1-2 16,-3 1 1-16,2 1-1 16,-2 2 0-16,2-2 2 0,1-1-3 15,0-2 1-15,1-3 0 16,11-1 0-16,-1-3 0 15,0-6 0-15,-2-4-4 16,-4-5-13-16,-2-1 7 16,-3-4-2-16,0-1-12 15,0-3-19-15,0 0 39 16,-2 2 4-16,-7-2 19 16,-4 0-18-16,1 0-1 15,4 0-17-15,1 0-4 16,3 0-57-16,1 0-9 15,-3-6-80-15,-5-5-225 16</inkml:trace>
  <inkml:trace contextRef="#ctx0" brushRef="#br0" timeOffset="4494.557">12171 5000 193 0,'0'0'368'16,"0"0"-220"-16,0 0-41 15,112-22-43-15,-72 13-35 16,9-3-19-16,-1 0-8 0,6-3-2 16,-2-2-101-16,-6-1-103 15,-7-2-302-15</inkml:trace>
  <inkml:trace contextRef="#ctx0" brushRef="#br0" timeOffset="4890.93">12645 4600 142 0,'0'0'26'0,"0"0"20"16,0 0 63-16,0 0-98 15,0 0 2-15,0 0 4 16,-10-30-3-16,5 27 9 16,2-4 42-16,-1 3 18 0,2 1-3 15,1 0-8-15,1 3 11 16,0 0-29-16,0 0-23 16,0 0-1-16,0 0-19 15,7 0-11-15,11 17 0 16,9 15 9-16,6 11 15 15,-2 6-1-15,-4 2-17 16,-3 3 7-16,-6-2-3 16,-9-1-10-16,-6-3-3 15,-3-4 3-15,-3-1 0 0,-15-4 1 16,-3-3 8 0,0-2-4-16,3-4-2 0,2-7 1 15,4-6-4-15,-1-3 0 16,2-1-111-16,3-3-310 15</inkml:trace>
  <inkml:trace contextRef="#ctx0" brushRef="#br0" timeOffset="6411.473">12538 4559 258 0,'0'0'165'16,"0"0"-54"-16,0 0-34 15,0 0-47-15,0 0-2 16,0 0 5-16,-3-6 3 16,3 6 12-16,0-3-1 15,0 3 2-15,1-4 7 16,8 0 13-16,5-3-31 16,5-3-29-16,14 2 4 0,10 0-8 15,5 2 3-15,-2 1-6 16,-5 4 2-16,-9 1-3 15,-6 0 1-15,-9 0-2 16,-6 0-2-16,-5 6-2 16,0 0 0-16,-3 3-5 15,-2-2 5-15,2 1-2 16,-3-3 0-16,0-1 6 16,0 0 0-16,0 0 0 15,0 1 0-15,0 0 5 16,0 5-3-16,0-1 1 15,0 4-2-15,3 2-1 16,0 3 2-16,0 2-2 16,-3 6 2-16,0 2-2 0,0 5 0 15,0 6-8-15,-6 4 8 16,-8 4 0-16,4 0 3 16,3-2-1-16,4-3 0 15,3 0-2-15,0-1-2 16,10-3 1-16,7-2 1 15,-4-4 4-15,-1-5 3 16,0-5-7-16,-6-3 2 16,-4-5-2-16,-1-3-4 15,-1 0 1-15,0-6 2 16,0 2 1-16,-3-2 6 16,-9 3 8-16,-6-1 14 0,-4 2-7 15,-1 0-7-15,-5 5-9 16,3 3-2-16,-4 4-3 15,-2 6-4-15,-5-2-44 16,-7-5-281-16</inkml:trace>
  <inkml:trace contextRef="#ctx0" brushRef="#br0" timeOffset="30225.762">4081 8470 38 0,'0'0'59'0,"0"0"24"15,0 0 7-15,0 0 5 16,0 0-33-16,0 0-19 16,0 0-14-16,0 0-3 15,0 0 7-15,4-22-2 16,-4 19-2-16,0 2 20 16,0-1-13-16,0 1-3 15,0-1 4-15,0 2-1 0,0 0-11 16,0 0-8-16,0 0 2 15,0 0-1-15,0 0 0 16,0 0 7-16,0 0-18 16,0 0-3-16,0 0 0 15,0 0 0-15,0 0 5 16,0 0-2-16,0 0 0 16,0 0 2-16,0 0-2 15,0 0-2-15,0 0-5 16,0 0 1-16,0 0-1 15,0 0 0-15,0 0 0 16,0 0-1-16,0 0 0 16,0 0-3-16,0 0-1 15,0 0-5-15,0 9 5 16,-3 8 5-16,0 5 3 16,-1 5-3-16,-1 2 0 15,1 0 0-15,-1 0 0 0,-1-6-8 16,2-1 7-16,-2-3-2 15,4-3 3-15,-1-2 0 16,2-2 2-16,1-4-2 16,0-2 0-16,0-3 0 15,0-3 0-15,0 2-2 16,0-2-1-16,0 0 0 16,0 0 5-16,0 1-2 15,0 1 0-15,0-1 2 16,0-1-1-16,0 2-1 15,0-2-1-15,0 0-3 16,0 0 3-16,0 0 0 0,0 0 0 16,0 0-4-16,0 0-11 15,0 4-46-15,0 3-3 16,6 1-69-16,0 1-145 16,1-1-111-16</inkml:trace>
  <inkml:trace contextRef="#ctx0" brushRef="#br0" timeOffset="31205.186">3839 8788 273 0,'0'0'188'0,"0"0"-81"16,0 0 10-16,0 0-35 15,0 0-37-15,0 0-15 0,0-8-13 16,0 8-5-1,0 0 1-15,0 0 10 0,0 0 9 16,0 0 10-16,0 0 1 16,3 0-10-16,-3-2-17 15,0 2-7-15,0-1 0 16,0 1 1-16,0 0-7 16,1 0-3-16,1 0-5 15,-1 0 0-15,4 0-7 16,2 1 12-16,4 6 1 15,5 2 0-15,-2 2 0 16,-1-1 0-16,1 1-1 16,-3 1 1-16,0-3-1 15,-2 1 0-15,-2-3 1 16,2 1 0-16,-4-5-1 0,-2 2-2 16,0-2-10-16,0 0-5 15,1 2 10-15,2 1 6 16,3 0-3-16,0-1 1 15,3 1-3-15,0-3 2 16,-3-1-8-16,1-2 11 16,-1 0 0-16,-4 0 2 15,-1 0 3-15,-1 0 1 16,0 0-4-16,-3 0 3 16,0 0-3-16,0 0-1 15,0 0 0-15,0 0-1 16,0 0-2-16,0 0-8 15,0 0 5-15,0 0-4 16,0 0 10-16,0 0-2 0,0 0-6 16,3 0-2-16,1 0 9 15,1 1 1-15,1-1 4 16,0 0 0-16,3 0 7 16,-5 0-4-16,-1 0 2 15,-1 0 0-15,-2 0 4 16,1 0 4-16,-1 0-3 15,0-1-4-15,0-4 3 16,0-1-10-16,0-2-2 16,0-3 5-16,0-1 7 15,0-4-13-15,0 2 0 0,2-2 0 16,2 3 0 0,1 2-3-16,-2 3 3 0,0 3 3 15,-3 5-3-15,0-2 1 16,0 2-1-16,0 0 0 15,0 0-5-15,0 0-6 16,0 0-3-16,0 0 0 16,0 0-21-16,0 0 4 15,0 0-35-15,0 5-152 16,0-3-299-16</inkml:trace>
  <inkml:trace contextRef="#ctx0" brushRef="#br0" timeOffset="33312.642">8739 8383 217 0,'0'0'205'15,"0"0"-119"-15,0 0 30 16,0 0-29-16,0 0-31 15,0 0-12-15,-11-80-5 16,11 76 2-16,0-1-6 16,0 2-15-16,0 2-5 15,0 0-1-15,0 1-4 16,0-3-4-16,0 3-3 0,0 0 1 16,0 0 0-16,0 0-4 15,0 0-7-15,0 0 3 16,0 0 0-16,0 0 3 15,0 0 1-15,0 8-2 16,0 8 2-16,-4 6 10 16,-2 7 0-16,0 5 17 15,-3 1-14-15,-1 0-3 16,2 0 0-16,2-2-1 16,3-2-9-16,3-5 6 15,0-1-4-15,0-5-2 16,3-3 2-16,3-1-1 15,2-2 1-15,-1-1-1 16,-1-3 1-16,-3-3 0 16,-2-3 4-16,-1-1-6 0,0-1 1 15,0-2 2-15,0 1-2 16,0-1 2-16,0 0-3 16,0 2 0-16,0-2 0 15,0 3 0-15,0 0 0 16,0 0 0-16,2 3 1 15,-1 1-1-15,1-2-23 16,1 2-21-16,-3-2-26 16,3 0-30-16,0-1-60 15,-3-1-121-15</inkml:trace>
  <inkml:trace contextRef="#ctx0" brushRef="#br0" timeOffset="34042.636">8635 8748 148 0,'0'0'233'16,"0"0"-116"-16,0 0-15 15,0 0-14-15,0 0-21 16,0 0 12-16,-66-22-25 0,66 22-41 15,0-2-3 1,1 2 20-16,8-3-2 0,3-2-1 16,0 1-11-16,3-1 3 15,-1 1 1-15,-4 2-3 16,-6 2 0-16,-2 0-3 16,-2 0-1-16,0 0-7 15,0 0-6-15,0 0-5 16,0 0-6-16,0 6 11 15,4 8 1-15,5 1 0 16,3 2 2-16,3 0-1 16,1-2 1-16,-2-6 1 15,4 1-3-15,-6-3 0 16,-1-2 0-16,-3 0-1 0,1-1 0 16,-4-1 3-1,1 0-3-15,-2 1 0 0,-3-1 0 16,1-2 0-16,1 2 0 15,3 2 1-15,0 1-2 16,9 1 0-16,0 2 1 16,1-1-6-16,1 1-9 15,0-2 13-15,-3-3 1 16,-2-1-2-16,-5-2-2 16,-2-1 9-16,-2 0-4 15,0 0 5-15,1-8 3 16,0-7 1-16,-4-3-1 15,0-4-6-15,0-5 0 16,0 1-2-16,0 2 1 16,-4 4 1-16,3 9 0 0,-1 5 0 15,2 4-2-15,0 2-6 16,0 0-13-16,12 0 8 16,0 0 11-16,1 0 1 15,-5 0-1-15,-5 0-1 16,-3 0 1-16,0 0-11 15,0 0-36-15,-5 0-67 16,-20 0-79-16,-11 0-67 16</inkml:trace>
  <inkml:trace contextRef="#ctx0" brushRef="#br0" timeOffset="36179.755">13655 8774 228 0,'0'0'178'15,"0"0"-50"-15,0 0 11 16,0 0-28-16,0 0-14 15,0 0-19-15,0 0-13 16,-2-47-3-16,2 44-16 0,0 3-24 16,0 0-8-16,0 0-2 15,0 0-9-15,0 0 0 16,0 0-2-16,0 0-1 16,0 0 0-16,0 0 1 15,0 0-1-15,0 0 1 16,0 0-2-16,0 0 0 15,0 0-1-15,0 0-2 16,0 6-1-16,0 5-1 16,0 4 5-16,0 0 2 15,0-1-1-15,0 2 0 16,0 2-1-16,0 1 1 0,0 1 0 16,3 3 2-1,0-1-1-15,2 2-1 0,-3-4 1 16,-2-3 0-16,0 0-1 15,0-1-4-15,0-2 4 16,0 0-2-16,-7 0 2 16,3-4 0-16,-1 4 0 15,1-1-4-15,0 1-9 16,4-2 8-16,0 1-4 16,0 0-8-16,7 2-2 15,5-1 12-15,3-2 4 16,-3-4 3-16,-3 0-1 15,-3-5-2-15,-2-2-17 16,-4 0-49-16,0-1-37 16,0 0-22-16,-21 0-194 0</inkml:trace>
  <inkml:trace contextRef="#ctx0" brushRef="#br0" timeOffset="36718.553">13497 9147 304 0,'0'0'162'16,"0"0"-117"-16,0 0 24 16,0 0 22-16,0 0-30 15,0 0-15-15,-30-77-24 16,27 72-11-16,3 5-1 15,0-2 0-15,0 2-6 16,0 0-4-16,0 0-2 16,0 0-6-16,0 0-5 15,0 0 13-15,4 2 6 16,-1 3-6-16,0 3-1 16,2-1 1-16,-2 4 2 15,2 0 3-15,-1 1-3 16,3 3-2-16,4 3 4 15,5 1-4-15,7 1 5 16,7 2-4-16,4-3 0 16,4 1 1-16,-2-1-2 15,-4-4 0-15,-4-1-4 0,-10-1 4 16,-3-2-6-16,-8-6-2 16,-2-4 3-16,-4-1 5 15,-1 0 10-15,0-17 7 16,0-6 30-16,0-4 23 15,0-1 11-15,0 0-31 16,0 5-11-16,9 3-27 16,6 3-12-16,10 4-5 15,7 5 5-15,7 5 0 16,7 3-1-16,-3 0-168 0,-10 1-240 16</inkml:trace>
  <inkml:trace contextRef="#ctx0" brushRef="#br0" timeOffset="40828.265">14417 8886 226 0,'0'0'110'15,"0"0"-39"-15,0 0 3 16,0 0-31-16,0 0-31 15,0 0-12-15,0 0 5 16,-1 0 2-16,1 0 0 16,0 0 11-16,0 0-8 0,0 0 1 15,0 0 6-15,10 0-1 16,11 0 34-16,9 0-17 16,12 3-5-16,7 2-14 15,3 1-11-15,3-3 0 16,1 4-1-16,-3-3 1 15,-5 0-2-15,-9-2-1 16,-16-2-4-16,-11 0-32 16,-10 0-18-16,-2 0-55 15,0 0 13-15,-15 0 0 16,-9 0-93-16</inkml:trace>
  <inkml:trace contextRef="#ctx0" brushRef="#br0" timeOffset="41293.049">14644 8818 189 0,'0'0'185'0,"0"0"-113"16,0 0 10-16,0 0 1 0,0 0-25 16,0 0-24-16,7-10 15 15,-5 7-4-15,-1 2-18 16,1-1 18-16,-1-1 4 16,1 1-11-16,-1-1-10 15,-1 3-4-15,0 0-6 16,0 0 0-16,0 0-6 15,0 0-8-15,0 0-4 16,0 0-13-16,0 7-6 16,0 11 13-16,0 7 6 0,0 3 4 15,0-2-2 1,0-4-2-16,0 0-1 0,2-5 1 16,1-2 2-1,3 0-2-15,1-4-8 0,2-3-16 16,-1 1-17-16,-1-5-2 15,2 0-23-15,-5-1-32 16,-1-3-112-16,-1 0-329 16</inkml:trace>
  <inkml:trace contextRef="#ctx0" brushRef="#br0" timeOffset="41909.951">14963 8816 89 0,'0'0'111'0,"0"0"-98"16,0 0 93-16,0 0 33 16,0 0-57-16,0 0-33 15,25 3-13-15,-25-3-5 0,0 2-8 16,0-2-2-16,0 1 0 16,0 2-11-16,0 3-10 15,0 2-5-15,2 5 5 16,1 1 5-16,1 1 8 15,1 1-12-15,1 0 1 16,1-2 0-16,1-2 2 16,-1 1-1-16,2-1 1 15,2 0-4-15,-2-1-3 16,-2-3-4-16,0-3-12 16,-4-2 3-16,0-3 5 15,-3 0 11-15,0 0 2 16,2 0 11-16,1 0 16 15,-2-5 0-15,1-3 18 16,1-4-5-16,2 0-7 0,1-4-19 16,4 1-1-1,0-3-12-15,6-2 1 0,1 1 2 16,2-1 1-16,4 5-5 16,-5 3-2-16,-4 3 2 15,-6 6-2-15,-5 3 0 16,-3 0-7-16,0 0-98 15,0 5-54-15,0 2-97 16,-1 2-120-16</inkml:trace>
  <inkml:trace contextRef="#ctx0" brushRef="#br0" timeOffset="42292.11">15387 8838 242 0,'0'0'109'0,"0"0"-12"16,0 0 50-16,0 0-65 16,0 0-27-16,0 0-15 15,1-27-16-15,-4 27-24 16,-8-2 0-16,-6 2 5 15,-4 0-5-15,1 0-1 16,1 0 1-16,2 5 0 16,3 6 0-16,-1 2 0 0,2 1 1 15,3 3-1-15,2 0-8 16,3 3-2-16,5-1 5 16,0-2-24-16,10-2-4 15,12-3 6-15,6-3 23 16,5 0-2-16,3-4 6 15,2-4 0-15,0-1-7 16,-6 0-99-16,-5-7-276 16</inkml:trace>
  <inkml:trace contextRef="#ctx0" brushRef="#br0" timeOffset="42592.415">15601 8690 228 0,'0'0'119'0,"0"0"-69"16,0 0 23-16,0 0-30 16,85 6 5-16,-63 5-7 15,1 1-20-15,-2 5-5 16,-4 3-6-16,-1 6-1 15,-7 7 2-15,-7 5-10 16,-2 4-1-16,-5 2 0 0,-19-2 2 16,-6 1-1-16,-4-2-1 15,0 0 28-15,5-7-28 16,6-9-94-16,0-11-329 16</inkml:trace>
  <inkml:trace contextRef="#ctx0" brushRef="#br0" timeOffset="43071.303">14407 8640 293 0,'0'0'162'16,"0"0"-109"-16,0 0 43 0,0 0-16 15,0 0-50-15,0 0-5 16,-88 34 0-16,64-7-9 16,-3 10-4-16,-1 10-3 15,-2 10-2-15,3 4-2 16,6 0-1-16,5 1-4 15,8-1 0-15,5-1 0 16,3-4-3-16,0-8 1 16,15-6-19-16,14-6 2 15,10-5-38-15,5-3-146 16</inkml:trace>
  <inkml:trace contextRef="#ctx0" brushRef="#br0" timeOffset="44353.326">18783 9460 216 0,'0'0'120'15,"0"0"-37"-15,0 0-29 16,0 0 8-16,0 0-4 15,0 0-16-15,-10 18-18 16,10-15-12-16,0 2 1 16,4 5-7-16,14 8 45 15,15 3 0-15,16 8 8 16,12 2-11-16,8 5-14 0,4-2-11 16,-3 3-7-1,-6 1-3-15,-4-1-2 0,-5-1-9 16,-9 0 3-16,-6-2-5 15,-8-2-1-15,-8 1-6 16,-5-3-5-16,0 1-14 16,1-4-28-16,2-6-10 15,1-3 17-15,-7-9-3 16,-3-6-43-16,-2-3-78 16,-2 0 35-16,0-11-88 15</inkml:trace>
  <inkml:trace contextRef="#ctx0" brushRef="#br0" timeOffset="44977.724">19641 9496 35 0,'0'0'21'16,"0"0"20"-16,0 0-26 16,0 0 4-16,0 0 5 15,0 0 1-15,0-10 7 16,0 10 12-16,0-2 7 15,0 0 24-15,0 1 8 16,0-2-12-16,0-1-18 0,0 2-5 16,0-3-4-1,0 2-7-15,0 1-11 0,0 1-6 16,0 1-11-16,-3 0-9 16,-2 0-10-16,-5 0 10 15,-7 3 14-15,-11 19-14 16,-19 12 3-16,-15 17-3 15,-14 14 3-15,-10 11 12 16,-4 6-5-16,1-1 1 16,2-6-9-16,8-11 4 15,15-14-2-15,16-8-4 16,20-13 0-16,19-7-19 0,7-6-127 16,2-11-338-1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12:59.262"/>
    </inkml:context>
    <inkml:brush xml:id="br0">
      <inkml:brushProperty name="width" value="0.05292" units="cm"/>
      <inkml:brushProperty name="height" value="0.05292" units="cm"/>
      <inkml:brushProperty name="color" value="#FF0000"/>
    </inkml:brush>
  </inkml:definitions>
  <inkml:trace contextRef="#ctx0" brushRef="#br0">23911 3866 78 0,'0'0'95'15,"0"0"-64"-15,0 0 16 16,0 0 13-16,0 0 31 16,0 0-5-16,0 0-5 15,0 0-13-15,14-3-11 16,-13 3-11-16,-1 0 9 16,0 0 10-16,0 0 14 15,0-3-4-15,0 3-21 16,0 0-10-16,0-1-13 15,2 0-7-15,-2-2-8 16,0 0-10-16,0 0 3 0,1 3 1 16,-1 0-1-16,0 0 2 15,0 0 2-15,0-1-6 16,0 1-1-16,0 0-3 16,0 0 1-16,0 0-3 15,0 0 2-15,0 0-3 16,0 0-2-16,0 0-1 15,0 0-1-15,0 2-4 16,0 14 5-16,-1 1 2 16,1 6 2-16,0 2-1 15,0 2 0-15,0 2-1 16,0 1 1-16,6 1 0 16,1 2 1-16,-3-2-1 0,-1-2-2 15,-1-2 1 1,-2-3-4-16,0-3 0 0,0-2-5 15,0-2 2-15,0 1 1 16,0-1-6-16,1-2-3 16,-1 2 2-16,0-3-1 15,0 1 2-15,0 0-4 16,0 0-28-16,-7-2 2 16,-2-1 8-16,2-1-5 15,-2-5 16-15,1 1-10 16,1-3 19-16,1-4-4 15,0 0-11-15,0 0 16 0,-7-6-134 16,-4-8-223-16</inkml:trace>
  <inkml:trace contextRef="#ctx0" brushRef="#br0" timeOffset="248.375">23701 4156 36 0,'0'0'287'0,"0"0"-254"16,0 0 28-16,98-32 3 15,-60 25-19-15,5 0-19 16,3 0-15-16,3 2-8 15,-4 0-2-15,-2 3-1 16,-7-2-109-16</inkml:trace>
  <inkml:trace contextRef="#ctx0" brushRef="#br0" timeOffset="676.23">24306 3916 151 0,'0'0'126'16,"0"0"-18"-16,0 0 39 16,0 0-58-16,0 0-11 15,0 0-17-15,12-38-24 16,-12 38-21-16,0 0-5 15,0 0-11-15,0 0-5 16,0 0 5-16,0 0 0 16,0 0 5-16,0 0 0 15,0 0 2-15,-1 0 1 16,-1 4 17-16,-2 0-5 16,1 2-4-16,-2 7-9 0,-3 3-1 15,-3 11-2-15,0 6 1 16,-3 7-3-16,2 4-2 15,3 1 0-15,6-1 0 16,3-2 0-16,0-4-5 16,16-6-4-16,6-7 5 15,7-5-21-15,4-9-64 16,4-5-59-16,2-6-303 16</inkml:trace>
  <inkml:trace contextRef="#ctx0" brushRef="#br0" timeOffset="1530.512">24594 4078 200 0,'0'0'216'0,"0"0"-67"16,0 0-25-16,0 0-50 15,0 0-20-15,0 0-19 16,20-31 1-16,-17 31-32 0,3 0-4 16,3 0-3-16,2 1 2 15,2 10 1-15,3-2-2 16,-1 2-1-16,1 2 3 15,-4 2-1-15,-4 4-2 16,-3 1-14-16,-5 1 11 16,0 1-3-16,-13-1 9 15,-5-1 14-15,-4-1-9 16,-2-5 1-16,2-3 4 16,5-1-3-16,2-2-7 15,9-1 4-15,3-1-4 16,3-2-5-16,0-2-21 15,0 0-8-15,16-2 34 16,7 0 7-16,7 0 4 0,1-7-5 16,4-3-3-16,-1-4 1 15,-3-2-1-15,-5-3 3 16,-4-2 0-16,-3-3 33 16,-2-3-15-16,-4-2-3 15,-2 0 0-15,-4 0-9 16,0 5 0-16,-4 2 1 15,2 5-7-15,-4 6 0 16,1 6-3-16,-1 4-1 16,1 1-2-16,-1 0-12 15,1 0-4-15,0 0 8 0,-1 0 7 16,1 0 0 0,-2 0-2-16,0 0-3 0,0 0-16 15,0 0 6 1,0 0 4-16,0 0 12 0,-2 0 6 15,-1 2-3-15,0 2 14 16,0 0-9-16,0 6-6 16,1 0-1-16,2 4-1 15,0 5-1-15,0 3 1 16,0 2 1-16,2 2 0 16,4 1 7-16,2-1-8 15,-5-1 0-15,1-3 1 16,-3-3 1-16,1-6-1 15,1-2 0-15,0-1-1 0,0-4 0 16,1 0-4-16,1-1 0 16,8-5-66-16,5 0-168 15,14-2-373-15</inkml:trace>
  <inkml:trace contextRef="#ctx0" brushRef="#br0" timeOffset="2054.509">25205 3909 87 0,'0'0'376'0,"0"0"-254"15,0 0-14 1,0 0-15-16,0 0-33 0,0 0-7 16,0-7-20-16,0 7-30 15,0 0-3-15,0 12-17 16,3 11 16-16,10 7 0 16,5 3 1-16,7 4-1 15,6-3-3-15,1 1 3 16,-2-7 1-16,-7 1 11 15,-6-4-11-15,-8 4-5 16,-9 9-1-16,-5 3-16 16,-26 5 3-16,-12-4-30 15,-4-6 42-15,4-10 2 16,11-8-8-16,12-7-112 16,13-3-130-16</inkml:trace>
  <inkml:trace contextRef="#ctx0" brushRef="#br0" timeOffset="2643.63">25628 4102 274 0,'0'0'117'16,"0"0"-36"-16,0 0 34 15,0 0-16-15,0 0-36 16,0 0-39-16,27 0-17 16,-12-4-3-16,0-1 5 15,2 0 17-15,0 4 12 16,2-2-18-16,-7 1-9 0,-1 2-6 15,-5-1-1 1,-5 1-4-16,2 0-3 0,-3 0-93 16,0 1-232-16</inkml:trace>
  <inkml:trace contextRef="#ctx0" brushRef="#br0" timeOffset="2904.729">25680 4218 226 0,'0'0'202'15,"0"0"-90"-15,0 0-4 16,109 0-52-16,-75 0-28 16,1 0-28-16,-6-3-20 15,-2-10-288-15</inkml:trace>
  <inkml:trace contextRef="#ctx0" brushRef="#br0" timeOffset="3584.47">26127 4018 289 0,'0'0'159'16,"0"0"-39"-16,0 0-37 16,0 0-1-16,0 0-20 15,0 0-2-15,10-46-7 16,-10 36-22-16,0-2-8 16,0 0 11-16,0-1-11 15,0 1 11-15,0 1-8 16,0 1-3-16,0 3-5 0,0 2-9 15,0 0 2 1,0 5-5-16,0 0-5 0,0 0-1 16,0 0 1-16,0 0-2 15,0 0-2-15,0 0-6 16,0 0 0-16,0 0-18 16,0 8-3-16,0 5 18 15,0 0 3-15,0 4-9 16,1 2 5-16,5 0-7 15,3 5 13-15,-2-2 6 16,1-1-1-16,0 2-2 16,-1-3 3-16,-4-1-6 15,-2-2-28-15,-1-3-27 0,0-1-14 16,0-4 31 0,-1 2-26-16,-5-5-20 15,5 2-17-15,1-2-74 0,0-3-4 16</inkml:trace>
  <inkml:trace contextRef="#ctx0" brushRef="#br0" timeOffset="3992.581">26099 4252 119 0,'0'0'154'16,"0"0"-20"-16,0 0-65 0,0 0-25 15,0 0-12 1,0 0-25-16,-10 0-1 0,19 0-4 16,10 0 8-16,10 0 82 15,8 1-49-15,2 3-28 16,-1-3-9-16,0 1-6 15,-1 0-4-15,-6-2-174 16</inkml:trace>
  <inkml:trace contextRef="#ctx0" brushRef="#br0" timeOffset="9194.341">24460 4964 68 0,'0'0'54'16,"0"0"-13"-16,0 0 29 15,0 0 18-15,0 0-26 16,0 0-19-16,0 0-14 16,-43-3-8-16,43 3-1 15,0 0-9-15,0 0 0 16,0 0 13-16,0 0 11 0,0 0 10 15,0-2 23 1,0 2-3-16,0-2-12 0,6-2-6 16,4 0-6-16,4 0-41 15,3 1-2-15,3 3 2 16,1 0 3-16,3 0-1 16,-1 0-2-16,1 5 1 15,-6 5-1-15,-4 4-2 16,-8 3-4-16,-6 1-13 15,0 5 14-15,-3 1-4 16,-14 1 0-16,-2-2 9 16,-4 0 0-16,1-6-6 15,3 0-13-15,7-5 15 0,6-5 4 16,3-2-1 0,1-3 1-16,2-2 2 0,0 0 1 15,0 0 26-15,0 0 38 16,0 0-15-16,0 0-8 15,0 0-27-15,3-2-17 16,2-7 4-16,1-2-4 16,0-1 3-16,6-3-2 15,-2-5 2-15,8-7-2 16,0-3-1-16,6-2 0 16,0 1-8-16,-5 6-5 15,-1 6-6-15,-7 8 19 16,-6 5 2-16,-3 4 3 15,-1 0-4-15,-1 2-1 0,0 0 0 16,0 0-2-16,0 0-4 16,0 0-4-16,0 0 0 15,0 0 4-15,0 0 6 16,0 0 2-16,0 0-1 16,0 0-1-16,0 0 2 15,0 0-2-15,0 2-2 16,-3 6-1-16,-2 8 2 15,-3 2 1-15,0 6 0 16,-1 3 0-16,-1 1 1 16,1-2 2-16,2-1-3 0,4-1 0 15,3-4-26 1,0-5-26-16,9-1-9 0,17-6-12 16,10-2-31-16,5-4-149 15</inkml:trace>
  <inkml:trace contextRef="#ctx0" brushRef="#br0" timeOffset="9982.792">25160 4833 73 0,'0'0'196'15,"0"0"-142"-15,0 0 27 16,0 0 26-16,0 0-41 16,0 0-22-16,0 0 1 15,4-9 8-15,-4 4 1 0,0 0 7 16,0 1 7 0,0 0-20-16,0 2-9 0,0 2-9 15,0 0 4-15,0 0-8 16,0 0-24-16,0 0-2 15,0 0-10-15,0 0 0 16,0 0 7-16,0 0 1 16,0 0 1-16,-1 0 1 15,1 0 2-15,0 0 11 16,0 0-8-16,0 0 0 16,0 0-3-16,0 0 0 15,0 0-2-15,0 0 0 0,0 0 1 16,-2 0-1-16,-3 0-4 15,-3 6 4-15,-1 3 0 16,0 2 0-16,-3 2 0 16,0 1 1-16,3-1-1 15,-1-3-1-15,4-3-2 16,0 1 0-16,1 0 1 16,2 2 2-16,-3 2-2 15,-3 3 2-15,2 4 0 16,-2 1 2-16,3 1-2 15,0-1 0-15,5-3-17 16,1-1 12-16,0-2-3 16,0-3-10-16,3 1 7 15,10-3-9-15,3 3 13 16,7-4 7-16,0-1 0 0,0 1 0 16,-2-4-13-16,-3-1-44 15,-6 1-7-15,2-3-20 16,-2-1-37-16,2 0-54 15,-1-1-109-15</inkml:trace>
  <inkml:trace contextRef="#ctx0" brushRef="#br0" timeOffset="10306.649">25023 4979 14 0,'0'0'247'16,"0"0"-158"-16,0 0-52 15,0 0 28-15,0 0 17 16,0 0 0-16,64 0-54 16,-30 0-5-16,-2 0-9 15,3 0-3-15,-5 0-7 16,-5 0-4-16,-4 0-34 16,-6 0-183-16</inkml:trace>
  <inkml:trace contextRef="#ctx0" brushRef="#br0" timeOffset="11077.063">25670 4867 145 0,'0'0'183'0,"0"0"-59"15,0 0-1-15,0 0-45 16,0 0-29-16,0 0-21 16,4-20-3-16,-4 20-1 15,0 0-9-15,0 0-7 16,0 0 1-16,0 0 9 0,0-3-2 16,0 2 12-16,0-4-5 15,0 0-9-15,0 2 6 16,0 0-1-16,0 3 7 15,-1 0 2-15,-1 0-10 16,1 0-18-16,-1 0-1 16,1 0-4-16,-5 0 5 15,0 0 0-15,0 0 9 16,0 3-8-16,1 0-1 16,-2 0 0-16,-2 2 0 15,1-1 1-15,-5 1-2 16,1 2 1-16,3 0 0 0,-4 3 0 15,4 0-3 1,1 5-2-16,0-1-3 0,0 3 5 16,4 2 1-16,0-1-6 15,4 1 8-15,0 1 0 16,0 0-1-16,7-1-11 16,10-1 12-16,6-3 0 15,4-1 1-15,3-5 8 16,1-1 4-16,2-5-12 15,-2-1 2-15,3-2 1 16,-4 0-1-16,-7 0 1 16,-7 0-1-16,-7 0-1 15,-6 0 3-15,-3-2-2 16,0 1 3-16,0-1-6 16,0 0-24-16,-8 2-8 0,-2 0-99 15,-3 0-193-15</inkml:trace>
  <inkml:trace contextRef="#ctx0" brushRef="#br0" timeOffset="12442.106">24190 5532 22 0,'0'0'192'15,"0"0"-60"-15,0 0 25 16,0 0-51-16,0 0-22 15,0 0-28-15,0-21-13 16,0 21-16-16,0 0-4 16,0 0-6-16,0 0-5 0,0 0-3 15,0 0-6 1,0 0-3-16,-3 0 0 0,-2 7 6 16,-3 3-1-16,-1 4 1 15,-2 1-5-15,0 2 4 16,1 0-1-16,1 2 7 15,1 0 1-15,3 8 2 16,4 0-2-16,1 9-2 16,0 2-7-16,6 4 16 15,8 0-8-15,3-3-6 16,-2-2-4-16,-3-7 3 16,-1-2-2-16,-3-3-1 15,-2-4-1-15,-3-4 1 16,-1-2-1-16,-2-1-12 15,0-4-12-15,0 0-8 16,-12-1 3-16,-8-1 4 0,-6-3 25 16,-3-4 0-16,0-1 4 15,6 0-3-15,6 0-1 16,10-6-3-16,5-2-74 16,2-6-138-16,0-3-253 15</inkml:trace>
  <inkml:trace contextRef="#ctx0" brushRef="#br0" timeOffset="12676.57">23974 5867 205 0,'0'0'115'15,"0"0"2"-15,109-17 43 16,-62 6-68-16,0-3-37 16,-1-2-31-16,-6 1-16 15,-4 0-8-15,-6 1-8 16,-3-2-131-16,-2 0-430 16</inkml:trace>
  <inkml:trace contextRef="#ctx0" brushRef="#br0" timeOffset="13140.067">24590 5612 176 0,'0'0'186'0,"0"0"-62"0,0 0-9 15,0 0-49-15,0 0-19 16,0 0 0-16,-5-14-30 15,4 14-14-15,-2 0-3 16,-2 0-13-16,-2 6 12 16,-3 7 1-16,-3 4 1 15,-3 5 2-15,0 1 5 16,-5 2-1-16,3 3-4 16,1-2 0-16,3 4-2 15,5 0 0-15,7-1-1 16,2 1-2-16,14-2-3 0,19 1 1 15,10-4 4 1,2-6 0-16,1-2-59 0,-7-8-113 16,-2-6-242-16</inkml:trace>
  <inkml:trace contextRef="#ctx0" brushRef="#br0" timeOffset="13763.603">24833 5641 70 0,'0'0'242'0,"0"0"-112"16,0 0-13-16,0 0-32 15,0 0-13-15,0 0-1 16,-48-7-23-16,48 7-48 16,5-2-4-16,10 2 4 15,10 0 14-15,5 0-4 16,-2 0-1-16,-3 0-8 16,-6 0-1-16,-6 7 0 15,-7 3-1-15,-3 1-7 16,-3 4-1-16,0 3 9 15,-8 2-3-15,-11 2 5 16,1-3-2-16,0-1 8 16,2 1-3-16,5-5-3 15,5-1-2-15,5-6-4 16,1 3 3-16,0-4-1 0,0-2-2 16,0-2 2-1,0-2 1-15,0 0 1 0,0 0 6 16,0 0-5-16,6-2-2 15,3-8-7-15,3-3-45 16,4-4-24-16,5 1-77 16,1-1-214-16</inkml:trace>
  <inkml:trace contextRef="#ctx0" brushRef="#br0" timeOffset="14115.615">25048 5671 154 0,'0'0'62'16,"0"0"107"-16,0 0-20 0,0 0-75 15,0 0-23-15,0 0-15 16,-15-48-19-16,12 46-2 16,-1 1-10-16,2 1-3 15,1 0-2-15,-1 0-5 16,1 0-1-16,-1 0 6 16,0 0-2-16,1 0 2 15,-1 0-3-15,-1 0 3 16,0 0 3-16,-1 0-3 15,-2 0 5-15,0 0 6 16,-1 0 1-16,-1 6 8 16,-2 2-13-16,1 7-6 15,1 4 9-15,2 6-3 0,3 9-1 16,3 2-5-16,0 0 8 16,0-3-9-16,8-4 0 15,5-4-6-15,7-8 10 16,0-3-8-16,2-3-19 15,0-5-115-15,3-6-181 16</inkml:trace>
  <inkml:trace contextRef="#ctx0" brushRef="#br0" timeOffset="14588.42">25249 5578 36 0,'0'0'272'15,"0"0"-154"-15,0 0-71 16,0 0-25-16,0 0-2 0,0 0 23 16,0 0-12-16,0 0-25 15,9 3 0-15,7 11 29 16,4 4 30-16,7 5-41 15,0 7-7-15,-4 3-2 16,-4 6-1-16,-11 0-10 16,-6 0-3-16,-2-3-1 15,-9-7 1-15,-8-3-1 16,-3-6-10-16,1-6 8 16,5-5 2-16,3-5-17 15,5-2 13-15,2-2-81 16,4 0-224-16</inkml:trace>
  <inkml:trace contextRef="#ctx0" brushRef="#br0" timeOffset="15026.468">25711 5709 173 0,'0'0'292'0,"0"0"-154"16,0 0-17-16,0 0-58 15,0 0-28-15,0 0-27 0,50-19-8 16,-29 19 0-1,1 0 0-15,3 0 1 0,-2 0-1 16,-5 0 0-16,-2 0-44 16,-7 2-113-16,-6 3-235 15</inkml:trace>
  <inkml:trace contextRef="#ctx0" brushRef="#br0" timeOffset="15241.462">25789 5813 85 0,'0'0'140'0,"0"0"-5"15,0 0-32-15,0 0-44 16,92 20-18-16,-60-15-15 15,4-1-26-15,-1-4-53 16</inkml:trace>
  <inkml:trace contextRef="#ctx0" brushRef="#br0" timeOffset="15944.524">26351 5585 95 0,'0'0'160'0,"0"0"-52"16,0 0-4-16,0 0-16 15,0 0-23-15,0 0-22 16,0-15-14-16,0 13-12 15,-1 2 3-15,-4 0-19 16,-1 0 6-16,-4 0-6 16,0 0 1-16,0 3 0 15,0 4 5-15,3-1 8 16,2 1-7-16,-1-2 4 16,2 3-4-16,-5 1-2 15,1 2-4-15,-2 4 0 0,0 3-2 16,1 0-1-16,3 2-5 15,-1 1 6-15,3-1 0 16,4-2-3-16,0-1 2 16,0-2 1-16,3 0-7 15,8-3 7-15,1-2 3 16,4 0 10-16,2-1-3 16,1 1-4-16,5-2 4 15,1 1-9-15,2-4 0 16,-3-1 2-16,3-4-1 15,-3 0-2-15,0 0 18 16,-2-11 36-16,-2-4 1 16,-3-5-11-16,-6 1-4 15,-6-5-20-15,-5 2-16 0,-4 0-4 16,-24 1-13-16,-12 6-10 16,-4 8-88-16,4 5-195 15</inkml:trace>
  <inkml:trace contextRef="#ctx0" brushRef="#br0" timeOffset="18647.075">24864 6454 119 0,'0'0'94'16,"0"0"-38"-16,0 0 51 16,0 0 17-16,0 0-34 15,0 0-25-15,0 0-23 16,-31-1 1-16,31 0 3 16,0 1-2-16,0 0-3 15,0-3-15-15,0-1-13 0,0-1-3 16,0-1-9-16,8 0-1 15,2 0 7-15,3-2-3 16,5 3-3-16,3 0-1 16,3 4 2-16,3 1 2 15,0 0-4-15,-4 0 3 16,-1 10-3-16,-8 2-1 16,-6-1-5-16,-5 2-2 15,-3 0-2-15,0 3 9 16,-3 1 1-16,-11 1-13 15,-2-2-15-15,2 0 9 16,0-3-6-16,2-3 23 16,0 0 2-16,3-3-4 15,0 0 4-15,0-1 0 16,-1-2-9-16,2-2 9 0,0-2 0 16,4 0 1-16,-3 0 3 15,1 0 2-15,1 0 2 16,2 0-5-16,3 0-2 15,0 0 2-15,0 0-3 16,0 0-5-16,0 0-2 16,11 0-10-16,6 0 17 15,6 0 1-15,-1-6 2 16,4-7-2-16,2-5 0 16,3-4-1-16,1-8 5 15,-4 1-5-15,-3-1 3 16,-7-1 5-16,-6 0 14 15,-6 3-13-15,-6 5 0 16,0 8-7-16,0 8 2 0,0 7 14 16,0 0 16-16,0 0-34 15,0 0-11-15,0 0 4 16,0 3 5-16,0 4 1 16,0-2 1-16,0 2 0 15,-3-2 0-15,0 0 0 16,-2 0-2-16,-3 3-5 15,-3-2 3-15,-2 3 3 16,-2 1 0-16,0 2 1 16,-1 1 0-16,3 1 2 15,3 1-4-15,1-1-2 16,5 1-3-16,-2-1 4 16,3 1-3-16,1-3 2 0,2 5-1 15,0 0 0-15,0 1 1 16,2-1 1-16,4 0-7 15,1-3-14-15,4-1-5 16,-1-1-7-16,2 1-26 16,0-1-57-16,-2-1-239 15</inkml:trace>
  <inkml:trace contextRef="#ctx0" brushRef="#br0" timeOffset="19582.728">25664 6382 35 0,'0'0'232'0,"0"0"-122"16,0 0 20-16,0 0-42 15,0 0-17-15,0 0 9 16,6-34-21-16,-6 30-26 16,0 1-7-16,0-2 4 15,0 5 2-15,0 0-2 16,0 0-22-16,0 0-5 0,0 0 9 16,0-2-4-16,-6 2-4 15,-6 0 6-15,-7 0-4 16,-3 0-1-16,0 0-4 15,3 0-2-15,4 9 1 16,0 1-5-16,3 1 1 16,0 3 2-16,2 2-5 15,1 1 3-15,4 4-3 16,2 0 7-16,2 0 0 16,1 1-2-16,0 2 2 15,0-2-1-15,4 0-17 0,13 1 10 16,5-3 8-1,2-3 0-15,0-5 7 0,-3-3-7 16,0-4 0-16,1-1 6 16,5-2-5-16,1-2 4 15,5 0-4-15,-2 0 4 16,-1 0-5-16,-6-7-7 16,-5 1-58-16,-7 1-36 15,-7 2-12-15,-5-1-138 16</inkml:trace>
  <inkml:trace contextRef="#ctx0" brushRef="#br0" timeOffset="19883.286">25498 6551 117 0,'0'0'144'0,"0"0"-40"16,0 0-6-16,0 0-22 15,0 0-6-15,93-12-1 16,-70 9-25-16,1-1-12 0,5 3-22 15,2-2-2 1,-1 0-8-16,-3 1-66 0,-3-4-392 16</inkml:trace>
  <inkml:trace contextRef="#ctx0" brushRef="#br0" timeOffset="20400.965">25898 6213 98 0,'0'0'32'16,"0"0"25"-16,0 0-22 15,0 0-25-15,0 0-7 0,0 0-1 16,0 0 25-1,-5 7 11-15,-5 5-3 0,-6 5-21 16,-5 5-2-16,-5 4 15 16,-8 5 64-16,-2 5-37 15,-1 2-19-15,-5 2-4 16,1 2-17-16,3 0-7 16,1 3-5-16,2-2 2 15,6 0-4-15,-3-1-5 16,4-6-14-16,7-7-25 15,5-7 44-15,8-9 0 16,8-4 1-16,0-3-4 16,0-3 3-16,0-3-49 15,0 0-422-15</inkml:trace>
  <inkml:trace contextRef="#ctx0" brushRef="#br0" timeOffset="21354.155">26237 6299 279 0,'0'0'84'0,"0"0"54"0,0 0-37 16,0 0-32-1,0 0-13-15,0 0-11 0,0-6-21 16,0 6-20-16,0 0-4 16,0 0-5-16,0 0 5 15,0 0 1-15,-5 0 11 16,2 0-11-16,0 4 0 16,2 1-2-16,-1-3-4 15,1 3 4-15,-3-1 1 16,1 4 1-16,-1-1 3 15,0 3-3-15,-2 2 0 16,-2 5 0-16,-1 1-1 0,1 3 0 16,0 1-2-1,2-3 1-15,3 0-2 0,3-1 2 16,0-2 0-16,0-1-5 16,10 2 4-16,13 0 2 15,7 2 0-15,5-3 6 16,3-2-2-16,-4-5-3 15,-2-7-1-15,-4-2 0 16,-4 0 7-16,-5-2-1 16,-3-15 38-16,1-3 85 15,-5-5-67-15,-2-7-10 16,-7 2-20-16,-3-1-32 16,-2 2 0-16,-20 6-11 15,-9 8 11-15,-4 8 0 16,1 7 0-16,-1 0-132 15,10 13-170-15</inkml:trace>
  <inkml:trace contextRef="#ctx0" brushRef="#br0" timeOffset="36696.1">26339 6464 384 0,'0'0'102'16,"0"0"-5"-16,0 0-15 16,0 0-16-16,0 0-6 15,0 0-27-15,0 0-14 16,0 0-6-16,81-67-6 0,-71 66-5 16,2-1-2-1,2-1 1-15,-2-2 3 0,-5 1 8 16,-2 1 15-16,-5 2 14 15,0 1-6-15,0 0-28 16,-5 0-5-16,-17 0-2 16,-5 0 18-16,-10 7-15 15,4 2 0-15,3 0-3 16,6 2-1-16,8 0 0 16,-2 4-2-16,6-1-2 15,1 1 5-15,3-3-1 16,3-2-2-16,4-3-5 15,1-5 6-15,0 1-6 16,0-3 4-16,0 0 4 16,1 0 8-16,11 0 6 15,3-5 3-15,1-5-7 16,1-3-4-16,-4 0-4 0,-2 1-2 16,-2 1 4-16,-3 2-4 15,-5 1 0-15,-1 3-5 16,0 2 0-16,0 3-11 15,0 0-28-15,-10 0-7 16,-11 9 51-16,-3 4 0 16,-2 0 6-16,4-1-6 15,3 1 0-15,5-3 0 16,4-1-1-16,3 1 1 16,5-2-3-16,2-4-78 0,18 1-251 15</inkml:trace>
  <inkml:trace contextRef="#ctx0" brushRef="#br0" timeOffset="38075.765">26988 6314 38 0,'0'0'163'0,"0"0"-44"16,0 0 9-16,0 0-40 16,0 0-14-16,0 0-14 15,3-7-19-15,-3 7 2 16,0 0-12-16,0 0 0 15,0 0 1-15,0 0-5 16,0 0 0-16,0 0 6 16,0 0 2-16,0 0-1 0,0 0 7 15,0 0-7-15,0 0-9 16,0 0-7-16,0 0-9 16,0 0-7-16,0 0 0 15,0 0-2-15,0 0-3 16,0 0-2-16,0 0 3 15,0 0 2-15,0 0 0 16,0 0-2-16,0 0 2 16,0 0 0-16,-3 0 0 15,-1 0 3-15,-7 0 3 16,-2 0-4-16,-1 0-1 16,1 0 1-16,1 0-1 0,-3 0-1 15,5 0 0-15,-2 0 0 16,-1 0-2-16,5 0 1 15,0 6 0-15,1-2 1 16,3 3-2-16,-2-3 2 16,0 4-1-16,-2 0 0 15,-2 1 1-15,4 1 1 16,-3-3 0-16,3 2-1 16,-3-1 0-16,3-1 0 15,1-1-1-15,2-2 1 16,0 3 0-16,0-1-2 15,0 0 1-15,-1 3-5 16,1-1 4-16,0 1 2 16,-1 1 2-16,1 0 1 15,-2 0-2-15,1 2-1 0,-2-3 3 16,0 2-3-16,0-5 1 16,3 2 0-16,-2-2-1 15,2-1 0-15,0 1 0 16,0-1 0-16,3 2-3 15,0-1-7-15,0-2-1 16,0 2 6-16,0-1 5 16,0 2 2-16,0 1-1 15,5 1 0-15,-1-1 4 16,-1-1-4-16,0 0 2 16,0-2-1-16,-1 3-2 15,1-2 0-15,3 0 2 0,-2 0-2 16,5-1-1-16,2 1-4 15,5-1 5-15,2 1 4 16,1-1 1-16,-2-2-1 16,-5-3-2-16,-3 2-2 15,-2-2 2-15,-3 0-1 16,-1 0 5-16,-1 0-3 16,-1 0 5-16,1 0-4 15,1 0 1-15,5 0-5 16,6 0-1-16,6 0 1 15,-1 0 0-15,-1 0 4 16,-9 0 5-16,-6 0 4 16,-3 0 7-16,0 0-8 15,0 0-6-15,0 0-5 0,0 0-1 16,0 0 3-16,0 0-1 16,0 0-2-16,0 0-48 15,-9-2-174-15</inkml:trace>
  <inkml:trace contextRef="#ctx0" brushRef="#br0" timeOffset="44540.962">22267 10853 244 0,'0'0'121'0,"0"0"-117"15,0 0 4-15,0 0 24 16,0 0 53-16,0 0 16 0,0 0-41 16,0 0-5-16,48 22-8 15,-43-20-7-15,-1-2-11 16,-2 0-15-16,0 0 2 15,0 0 18-15,-1 0 36 16,4 0 1-16,-1-8-38 16,3-3-18-16,-1-3-10 15,1-4-5-15,0-3 2 16,4-1 0-16,1 1-1 16,0 6 1-16,-5 3-2 15,-1 7-2-15,-4 2 1 16,-2 2-1-16,0 1-9 0,0 0-38 15,-8 0 7 1,-10 0 42-16,-7 1 0 0,-4 7 6 16,1 3-2-16,4 3-4 15,2 4-1-15,5 4-2 16,0 4-1-16,6-2 1 16,4-2-1-16,4-1 2 15,3-3-1-15,0-1 6 16,0-1-6-16,4-2 2 15,13 0-3-15,7-5 4 16,5-1 4-16,6-3-4 16,-1-2-19-16,3-3-46 15,0 0-43-15,1 0-14 0,-2-8-98 16</inkml:trace>
  <inkml:trace contextRef="#ctx0" brushRef="#br0" timeOffset="45012.628">22676 10843 207 0,'0'0'133'0,"0"0"-17"16,0 0 42-16,0 0-68 16,0 0-14-16,0 0-8 15,0-21-7-15,0 21-29 16,0 0-21-16,0 0-11 16,0 0-2-16,0 0-5 15,0 0 6-15,0 4 2 16,0 3 2-16,0 3-1 15,0 0 1-15,0 2-3 0,0 3 7 16,0-3-6-16,0 5-1 16,5-1 0-16,4 1-6 15,7-2 3-15,3 0 3 16,2-2 16-16,0-1 10 16,-2-3-4-16,-2-1-14 15,-4-4-2-15,-5-1-2 16,-2-3 2-16,-2 0 26 15,1 0 10-15,0 0-26 16,-2-13-8-16,-3-3-8 16,0-4 0-16,0 0 6 15,0-1-3-15,2 4 1 16,6 2-4-16,2 2-2 0,6 2 2 16,1 1 0-16,1 3 0 15,-5 2-5-15,-3 5 3 16,-5 0 1-16,-5 0-10 15,0 0-56-15,0 0-46 16,0 0-50-16,0 0 13 16,0 3-132-16</inkml:trace>
  <inkml:trace contextRef="#ctx0" brushRef="#br0" timeOffset="45424.479">23126 10908 184 0,'0'0'225'0,"0"0"-171"16,0 0 78-16,0 0-47 16,0 0-24-16,0 0 9 15,24-52 3-15,-22 46-12 16,-2 0 6-16,0 4-27 15,0-1-10-15,0 0-24 16,0 1-1-16,0 2-3 16,0 0 2-16,-2 0-4 15,-1 0-11-15,-4 0 11 16,0 0 8-16,-3 8-8 0,4-3 0 16,1 3-2-16,2 2-13 15,1 2 3-15,-1 0 12 16,0 2-5-16,2 1 5 15,-1-3 0-15,2 1-4 16,0-1-8-16,0 0 4 16,12-1 0-16,12 0 0 15,9 1-10-15,11-2-30 16,6-6-94-16,-1-4-107 16</inkml:trace>
  <inkml:trace contextRef="#ctx0" brushRef="#br0" timeOffset="45988.489">23504 10822 66 0,'0'0'84'0,"0"0"16"15,0 0 48-15,0 0-65 16,0 0-12-16,0 0 8 15,13 5-6-15,-13-5-24 16,0 2 8-16,0-1-14 16,0 5-37-16,-3 1 4 15,-5 3-10-15,-1 5 13 0,-1-3 1 16,4 1-9-16,1-3 4 16,2 1-1-16,1-3-5 15,2-2-2-15,0-4-1 16,0-2 0-16,0 0 0 15,0 0 5-15,0 0 15 16,0 0 19-16,0 0 8 16,0 0-25-16,3-8-7 15,-3-4-5-15,0-1-7 16,0-1 2-16,0 2 1 16,0 1 12-16,0 1-14 15,2-1-4-15,9 4-5 16,8 1-1-16,9 2 4 0,3 4 2 15,1 0-1 1,-7 0 1-16,-7 0-3 0,-6 10 3 16,-5 1-4-16,-3 1-3 15,-4 4 0-15,0 1-4 16,0 1 0-16,-4 2 11 16,-3 0 6-16,2-4-5 15,4 0-1-15,1-5-35 16,0-1-14-16,12 0-42 15,16-4-110-15,12-3-379 16</inkml:trace>
  <inkml:trace contextRef="#ctx0" brushRef="#br0" timeOffset="46341.177">24039 10975 26 0,'0'0'92'0,"0"0"-50"0,0 0 61 15,0 0 30-15,0 0-34 16,0 0-13-16,14 23-16 16,-14-10 16-16,0-1-52 15,0 2 19-15,0-3-30 16,0-2-13-16,0-2-3 16,0-4-3-16,0-3-1 15,0 0-3-15,0 0 0 16,0-8-162-16</inkml:trace>
  <inkml:trace contextRef="#ctx0" brushRef="#br0" timeOffset="47722.051">24107 10911 439 0,'0'0'146'0,"0"0"-57"15,0 0 45-15,0 0-43 16,0 0-24-16,0 0-25 16,4-14-24-16,-4 14-13 0,0 0-5 15,0 0-4-15,0 0 1 16,0 0-3-16,0 2-2 15,0 8 6-15,0 6 2 16,0 1 0-16,0 1 0 16,-1 1-3-16,-8 0-1 15,1-2 4-15,-1 0 4 16,0-5 1-16,3 0-3 16,3-4-1-16,2-5-1 15,1-2 2-15,0-1-2 0,0 0 1 16,3 0 0-1,9-4 22-15,4-13 2 0,1-2-19 16,-1-4 1-16,-2-1 0 16,-1-2-2-16,-3 2-1 15,-1 3 0-15,0 5-1 16,-3 7-3-16,-1 4 0 16,2 5-1-16,6 0-9 15,4 2 6-15,7 10 3 16,-2 4 1-16,-4-1 0 15,-5 0-3-15,-4 0 0 16,-4-1-3-16,-2 6-1 16,-1-1 1-16,-1 0 5 15,-1-6 1-15,0 0 0 0,3-5 5 16,-2-1-4-16,1-2-2 16,-1-2 1-16,2-1-2 15,5 0 1-15,4-2 1 16,9 0 4-16,7 0 3 15,3-9-7-15,-1-6-8 16,-2-4-1-16,-7-1 7 16,-7-3 0-16,-5 1 1 15,-5 2 1-15,-4 3 2 16,0 5 13-16,0 3 8 16,0 3-9-16,1 4-3 15,-1 1 0-15,0 1-7 16,0 0-4-16,0 0-3 0,0 0 3 15,0 0-9 1,0 0-14-16,0 4 11 0,-4 7 12 16,0 2 2-16,-2 1 1 15,0 0 2-15,3 2-5 16,3 1-4-16,0 0-3 16,0-3 5-16,1-2 0 15,7-2-3-15,1-6 4 16,1 1 1-16,1-5 0 15,3 0 6-15,1 0 7 16,5 0 0-16,1-9 0 16,0-5-9-16,-2-1 2 15,-3 0-3-15,-2 1-2 0,-5 3 2 16,-5 5-2 0,-1-1-2-16,-1 4 0 0,-2 2 1 15,0 0 4-15,0 1-1 16,0-2 1-16,0 2-4 15,0 0-9-15,0 0 1 16,0 0 6-16,0 0-17 16,0 4 19-16,0 9 1 15,-2 1 3-15,2 0-4 16,0 1-6-16,10-1 4 16,7-3 2-16,7-1 1 15,6-4-1-15,5-4-74 16,11-2-138-16,7 0-483 15</inkml:trace>
  <inkml:trace contextRef="#ctx0" brushRef="#br0" timeOffset="48484.186">25079 10903 519 0,'0'0'122'0,"0"0"-11"16,0 0 1-16,0 0-76 16,0 0-19-16,0 0-17 0,0-6-5 15,0 6 5 1,2 0 3-16,2 11 0 0,-1-1-2 16,0 0 16-16,-3 2-3 15,0 0 5-15,0-3-3 16,0 2 4-16,0-2-4 15,0 2-7-15,0-2-5 16,0 1 0-16,0-3 2 16,0 0-5-16,0-3 2 15,0-1-3-15,1-2-2 16,-1-1-13-16,2 0 0 16,1 0 11-16,-2 0 4 15,2-10 0-15,0-4 0 16,-1-3 0-16,1 0 10 0,0-1 5 15,3 1 1 1,4 0-1-16,1 3-5 0,-1 2-3 16,4 7 4-16,-4 2-7 15,3 3-4-15,-1 0-1 16,-1 0-1-16,-1 5 2 16,1 7-1-16,-2 2-1 15,-1 2-2-15,-5 0 2 16,1-1-3-16,-4-1 2 15,0 0 1-15,0-1 2 16,3-3 3-16,1-3-3 16,5-2-6-16,3-3 6 15,0-2 4-15,4 0 2 16,-2 0-3-16,2-7 2 16,-4-6-1-16,1-2-2 0,-2-3 0 15,-1 4 1-15,1 4-2 16,-2 2-1-16,0 5-1 15,2 3-4-15,-1 0 2 16,0 11-3-16,-1 2 0 16,-5-2-2-16,-1 2 4 15,0-2 1-15,0 3 3 16,3-1 3-16,2-1-2 16,2-3 4-16,1 0-3 15,2-4-2-15,5-2-24 16,3-1-49-16,-3-2-89 15,0 0-103-15,-8-16-215 0</inkml:trace>
  <inkml:trace contextRef="#ctx0" brushRef="#br0" timeOffset="49071.994">25661 10799 250 0,'0'0'173'0,"0"0"-7"16,0 0-13-16,0 0-42 15,0 0-22-15,0 0 3 16,0 0-31-16,0-35-33 16,0 35-24-16,0 0-4 15,0 0-7-15,0 0 4 16,0 0-5-16,0 10 6 0,0 2 2 16,0 4 0-16,-6 1 2 15,1 6 0-15,-1 2-1 16,3-1-1-16,0 3 2 15,2-2-2-15,1-1-1 16,0-2-6-16,0 0 7 16,0-4 3-16,0-5-3 15,0-7 2-15,0-3-1 16,0-1-1-16,0-2 1 16,0 0 4-16,0 0 4 15,0 0-2-15,0-9 4 16,0-6-10-16,1-3 0 0,7-1-1 15,2-4 2 1,5 4-2-16,-1 2-12 0,2 3 5 16,-1 6 0-16,-2 5 2 15,-1 3-8-15,-1 0 11 16,1 1 2-16,0 13-4 16,2 6-2-16,-2 1 4 15,1 1 2-15,-3-2-9 16,-4-1-3-16,-2-4-1 15,-4-1 1-15,0 0-1 16,0-1-11-16,-9-4 0 16,-1-1 11-16,3-3 12 15,-1-3-1-15,0-2-10 16,0 0 12-16,-1 0-8 16,0 0-23-16,1-2-117 0,5-3-256 15</inkml:trace>
  <inkml:trace contextRef="#ctx0" brushRef="#br0" timeOffset="49444.714">25994 11012 454 0,'0'0'68'0,"0"0"79"0,0 0-41 16,0 0-38-1,0 0-29-15,0 0-8 0,34-57-3 16,-33 49-8-16,-1 1-10 16,0 3-8-16,0 1 4 15,0 3 7-15,0 0-9 16,0 0-4-16,0 0-2 16,0 0-19-16,-3 0 9 15,-9 5 12-15,-4 7 10 16,-4 3-6-16,1 2-4 15,6 0 0-15,2 2 0 16,10-1-13-16,1 0 8 16,4-2 5-16,17-2 5 0,3-2 2 15,3-4-1-15,1-2-6 16,0-6-59-16,-1 0-89 16,-3-3-93-16,0-14-172 15</inkml:trace>
  <inkml:trace contextRef="#ctx0" brushRef="#br0" timeOffset="49808.922">26154 10952 179 0,'0'0'350'0,"0"0"-250"16,0 0 20-16,0 0-8 15,0 0-34-15,0 0-27 16,74-10-23-16,-58 10-17 15,-1 0-7-15,-4 6-4 16,-4 6-1-16,-6 3-10 0,-1 2 0 16,0 5-7-16,-15 0 9 15,0-2 9-15,-1-3-23 16,6-5 4-16,3-1 9 16,3-6-8-16,4-2 12 15,0-3 6-15,0 0 4 16,0 0 15-16,0 0 67 15,9-11-33-15,2-2-41 16,2-6-4-16,-3 0-2 16,-2-5-4-16,-2 3-2 15,-4 1-7-15,-2 7-16 0,0 4-51 16,-8 6-151-16,-6-2-471 16</inkml:trace>
  <inkml:trace contextRef="#ctx0" brushRef="#br0" timeOffset="52356.901">22139 11536 236 0,'0'0'102'15,"0"0"-78"-15,0 0 50 0,0 0 6 16,0 0-31-1,0 0-22-15,16-3-10 0,-16 3 2 16,0 0-5-16,0 0 1 16,0 6 5-16,0 3-9 15,0 3 15-15,0 4-2 16,0 1 17-16,-1-1-22 16,-1-3 4-16,-1 0-6 15,2-5-1-15,-1 0-10 16,0-4 0-16,2 0-1 15,-2-4-4-15,2 0 1 16,0 0 4-16,0 0 5 0,0 0 20 16,0-9 19-16,0-6-50 15,0-5 1-15,6-2 8 16,6 0-8-16,6 1 11 16,3 1 1-16,3 4-13 15,-1 8-4-15,0 5 3 16,-7 3 1-16,-2 0-1 15,-5 0-6-15,-3 6 5 16,0 5-1-16,-5 2-2 16,-1 1-2-16,0 1 0 15,0 2 5-15,0 2 2 16,-1 1 6-16,1-3-3 16,0-4-3-16,0-1-4 15,1-3 1-15,18-2 3 16,10 1 8-16,5-4 0 15,5-4-6-15,-8 0-1 16,-5 0 4-16,-7-4-4 0,-5-12 8 16,-3-2-7-16,-3-4-2 15,-5-2 0-15,-2-2 0 16,-1 6 0-16,0 5 6 16,0 9-1-16,0 3 1 15,0 2-6-15,0 1-2 16,0 0-6-16,0 0-12 15,0 0 1-15,0 7 19 16,-4 8 0-16,-2-1 4 16,-3 1-1-16,5-3-2 15,2 1-1-15,2-1-3 16,0-1-14-16,8 0-14 0,12-2 15 16,4 1 11-1,3-5 5-15,-3-4 4 0,-6-1-3 16,-5 0 1-16,-1 0 33 15,-3-8 31-15,0-2-19 16,-2-1-12-16,-1 0 1 16,-3-2-8-16,-1 3-7 15,0 0-5-15,-1 4-5 16,1-1 0-16,-1 4-8 16,-1 3-3-16,0 0-1 15,0 0-3-15,0 0-1 0,2 3-3 16,2 7-1-1,-1 3 2-15,-2 0-16 0,-1 2-3 16,0 0-1-16,0-1 4 16,-1 0 23-16,-1-1 6 15,2 2-5-15,0-3-1 16,0 2-2-16,14-2 0 16,10 0 2-16,8-6 0 15,6-2 0-15,3-3-46 16,-2-1-78-16,-7 0-116 15,-7-14-185-15</inkml:trace>
  <inkml:trace contextRef="#ctx0" brushRef="#br0" timeOffset="53024.035">23001 11590 200 0,'0'0'276'0,"0"0"-164"16,0 0 3-16,0 0-10 15,0 0-30-15,0 0-36 16,0-10-39-16,0 10-4 16,-3 6-4-16,-5 9 6 15,-2 5 4-15,0 1-2 16,0-1 11-16,1-3-7 16,3-6-2-16,2 0-2 15,3-7 0-15,1 1-1 16,0-3 1-16,0-2 0 15,0 0 1-15,5 0 9 0,5 0 33 16,5-10-16-16,-3-7-4 16,-3-4 1-16,0-1-7 15,-3-2-17-15,-2 4 1 16,-1 6 6-16,0 3-5 16,2 9-2-16,0 2-3 15,1 0-6-15,4 0 6 16,0 14-5-16,-1 2 4 15,-2-2-3-15,-2 4-2 0,-2-1 4 16,-2-2 5 0,-1-1 0-16,2-4 0 0,0-6-4 15,-2-1 0 1,1-3 4-16,2 5 0 0,1-1 0 16,-1 6-4-16,3 0 4 15,-1 0 0 1,-1-3-1-16,1-3 0 0,-4-2-1 15,1-2 2-15,-2 0 11 16,4 0 54-16,-1-5 8 16,0-8-49-16,0-1 2 15,2-1-10-15,-2 0-11 16,3 2 0-16,2 4-5 16,3 0-2-16,7 6 0 15,3 3-1-15,4 0 0 0,-3 3-1 16,-2 10-8-1,-4 4-13-15,0 2 8 0,0-1-13 16,-2-3-31-16,1-1-30 16,-1-8-93-16,5-5-142 15</inkml:trace>
  <inkml:trace contextRef="#ctx0" brushRef="#br0" timeOffset="53556.271">23455 11478 309 0,'0'0'98'0,"0"0"24"16,0 0 43-16,0 0-47 15,0 0-21-15,0 0-23 16,0-33-16-16,0 32-14 0,0 0-20 16,-2 1-8-16,1 0-14 15,-2 0 0-15,1 0-2 16,1 0-9-16,-4 4-11 15,1 10 15-15,-2 5 5 16,0 5 6-16,3 2-4 16,-1-1 0-16,2 2-4 15,2-4 4-15,0-5-2 16,0-2 6-16,0-7-6 16,0-2 0-16,0-3 1 15,0-1 1-15,0-3-1 16,0 0 5-16,0 0 8 15,0 0 7-15,2-11-9 16,8-3-12-16,0 2 1 0,5-3-2 16,2 3-1-16,0 4 0 15,5 4 2-15,1 3-4 16,3 1-2-16,-4 0 6 16,-8 4-1-16,-4 5-3 15,-6 5 1-15,-4 2-4 16,0 0-1-16,0 4 4 15,-1 2 4-15,-8 0 0 16,2-3-10-16,2-2-9 16,-1-4-8-16,3-2-16 0,-2-6-29 15,0-3-13 1,0-2-23-16,-4 0 3 16,2 0-183-16</inkml:trace>
  <inkml:trace contextRef="#ctx0" brushRef="#br0" timeOffset="54207.029">23672 11657 385 0,'0'0'108'0,"0"0"26"16,0 0-32-16,0 0-42 16,0 0-13-16,0 0-30 15,38-49 3-15,-38 42 12 0,0 4-4 16,0 3-11-16,0-2-17 15,0 2 2-15,0-1 0 16,0 1-2-16,0 0-6 16,-2 0 6-16,-2 0 5 15,-2 3-5-15,0 9-5 16,3 0 2-16,0 1-3 16,3-1-1-16,0 0 4 15,0-2 2-15,0 0 1 16,3-1 2-16,9-1-2 15,1 0 2-15,8-2-4 16,6-2-13-16,6-4-64 16,6 0 14-16,1 0 11 15,0 0 6-15,-10-9 21 0,-9-3 24 16,-9 0 3-16,-11-1 0 16,-1 2 0-16,0-2-10 15,-4 2 10-15,-9 1 2 16,3 0 16-16,3 5-12 15,4 2 26-15,3 2 14 16,0 1 1-16,0 0-11 16,0 0-2-16,4 0-7 15,8 0-7-15,6 0-6 16,-1 5-6-16,-2 7-2 16,-6 0-6-16,0 3-4 15,-4 4 3-15,-2-2 1 16,-1-2 0-16,-2-2-1 0,0-2-1 15,0-5 2 1,0-1 3-16,0-3 1 0,0-2-4 16,0 0 8-16,0 0 3 15,9 0 24-15,6-7 40 16,3-10-62-16,3-2-10 16,-5-7-2-16,-4-1-1 15,-8-5-25-15,-4-8-270 16</inkml:trace>
  <inkml:trace contextRef="#ctx0" brushRef="#br0" timeOffset="55564.198">24466 11509 189 0,'0'0'157'16,"0"0"-77"-16,0 0 45 16,0 0-41-16,0 0-52 15,0 0-32-15,-6-9 2 16,-7 18 8-16,2-1 6 15,-2 1-9-15,-2 1 1 16,1-3 8-16,-2 4-3 0,4 2 5 16,2-1-13-16,2 4-5 15,5-1 0-15,3 4-5 16,0 0 0-16,6 2 5 16,10 3 0-16,0-2 10 15,-3 0-7-15,-4-2 0 16,-3 0-3-16,-6 0 0 15,0-3-1-15,0-3 2 16,0-4 2-16,-2-5-3 16,-5-5 1-16,-5 0 3 15,0 0-4-15,0-4-8 16,2-7-48-16,7-3-63 16,3 2-84-16,0 2-123 15</inkml:trace>
  <inkml:trace contextRef="#ctx0" brushRef="#br0" timeOffset="55945.663">25024 11643 507 0,'0'0'130'15,"0"0"-77"-15,0 0 28 16,0 0-30-16,0 0-43 16,0 0 9-16,-81-14-10 15,51 14 10-15,5 0 3 16,6 3-3-16,4 5-7 15,2 2-7-15,3 2 0 16,1 2-3-16,1 3 0 16,2 2 0-16,3 1-4 15,3-1-1-15,0 1-3 16,4-1 3-16,15-2 2 16,8-3-95-16,11-4-66 15,5-5-300-15</inkml:trace>
  <inkml:trace contextRef="#ctx0" brushRef="#br0" timeOffset="56328.186">25240 11737 118 0,'0'0'278'0,"0"0"-208"16,0 0 52-16,0 0-45 15,0 0-47-15,0 0-1 16,24-35-8-16,-14 29-12 0,1-1-1 16,-4 3-5-16,0 0 1 15,-6 2 4-15,-1 2 1 16,0-3-9-16,0 3-6 16,-12 0 6-16,-2 0 13 15,0 0-12-15,4 3-1 16,4 8-13-16,2 1 8 15,1 1 4-15,3-2 1 16,0-1 1-16,0-2-1 16,0 2 0-16,0-1-1 15,17 1 1-15,5-3 2 16,6-2 13-16,5-3-12 16,3-2-3-16,0 0-54 15,0-2-112-15,-2-9-224 16</inkml:trace>
  <inkml:trace contextRef="#ctx0" brushRef="#br0" timeOffset="56720.801">25586 11664 261 0,'0'0'98'0,"0"0"4"15,0 0 29-15,0 0-28 16,0 0-12-16,0 0-22 16,-16-41-26-16,16 41-32 15,-2 0-11-15,-2 0-1 16,-1 12-7-16,-2 5-1 15,1 7 4-15,-1-2 5 16,2 1 6-16,2-4-4 16,0-1-2-16,1-5-4 15,2-4-15-15,0-6-2 0,0-3 9 16,0 0 12-16,0 0 0 16,10-15 50-16,4-7-36 15,3-1-8-15,2-2-2 16,3 0-4-16,1 3 0 15,-2 4 0-15,-3 6-1 16,-9 6 0-16,0 6-7 16,-2 0-8-16,-1 0 11 15,0 11 2-15,-3 6-1 16,-2 0 4-16,1 2 0 16,1-2 5-16,-1 1-4 15,2-2 1-15,3-2-2 0,1-3-34 16,1-6-285-1</inkml:trace>
  <inkml:trace contextRef="#ctx0" brushRef="#br0" timeOffset="57057.954">25961 11506 522 0,'0'0'102'15,"0"0"-12"-15,0 0 34 16,0 0-43-16,0 0-30 0,0 0-13 16,22-46-12-16,-22 46-25 15,0 0-1-15,0 5-18 16,0 13 4-16,0 9 9 16,0 2 5-16,-2 1 3 15,-2-1 1-15,-1-4-4 16,4-2 1-16,1-5-1 15,0-3 2-15,0-1 2 16,0 1-3-16,1-1 0 16,4 0 0-16,-1-3-2 15,-1-1 1-15,0-4-95 16,1-1-60-16,-3-5-85 16,1 0-148-16</inkml:trace>
  <inkml:trace contextRef="#ctx0" brushRef="#br0" timeOffset="57393.444">25994 11735 139 0,'0'0'134'0,"0"0"86"0,0 0-29 16,0 0-65-16,0 0-48 16,0 0-29-16,32-39-29 15,-2 36-3-15,3 0-10 16,1 1-6-16,-3-1 0 16,-2-1-1-16,-5-1 0 15,-2-4-9-15,-4 1-20 16,-8-1 19-16,-4 2-23 15,-6 3 5-15,0 0-4 16,0 4 10-16,-7 0 16 16,-4 0 1-16,-2 0 4 0,4 0-2 15,1 4 0 1,0 1 3-16,2 2 2 0,3-1 6 16,0-1 8-16,3 0 1 15,0-1-5-15,0 4-6 16,0-2-3-16,4 5 3 15,15-3-5-15,10 0-1 16,5-1-84-16,7-4-88 16,-1-3-227-16</inkml:trace>
  <inkml:trace contextRef="#ctx0" brushRef="#br0" timeOffset="57706.256">26477 11608 248 0,'0'0'20'0,"0"0"135"15,0 0 29-15,0 0-74 0,0 0-17 16,0 0-19-16,-39-28-47 16,42 28-27-16,13 9 7 15,4 7 15-15,4 2-10 16,-4-1-10-16,-5 0 2 16,-3-2-4-16,-4-1 0 15,-2-2 0-15,-3-5-1 16,-2 0 0-16,1-3-3 15,-2-2 3-15,0-2 1 16,0 0 5-16,0 0 3 0,1 0 8 16,4-3 46-1,2-8-33-15,2-4-27 0,6-1 4 16,6 3-6-16,6-1-9 16,3 5 7-16,-1 7-109 15,-6 2-235-15</inkml:trace>
  <inkml:trace contextRef="#ctx0" brushRef="#br0" timeOffset="58055.57">26821 11646 233 0,'0'0'81'0,"0"0"33"0,0 0 5 16,0 0-70-16,0 0-22 16,0 0-5-16,5-23-14 15,-5 23-8-15,-3 0 0 16,-11 0 4-16,1 0-1 16,-3 5 3-16,2 2 2 15,1 2-1-15,4-1 28 16,4 2-21-1,2 1 13-15,3 4 1 0,0 2-8 16,14 7 14-16,14 1 11 16,9-2-11-16,5-3-22 0,-3-7-9 15,4-9-3 1,2-2-108-16,4-2-165 0,2-2-279 16</inkml:trace>
  <inkml:trace contextRef="#ctx0" brushRef="#br0" timeOffset="58482.196">27355 11665 448 0,'0'0'132'0,"0"0"10"16,0 0-80-16,0 0-15 16,0 0-17-16,0 0 7 15,-85-43-20-15,66 43-16 0,-5 1-1 16,2 11-1-1,-1 3-1-15,8 2-11 0,5 1 9 16,3 1-1-16,5-2 3 16,2-1-17-16,0 1 0 15,15 0 11-15,7-8-1 16,2-4 0-16,6-5 9 16,-2 0 0-16,2-14 14 15,0-6 9-15,-3-6 21 16,0-6 12-16,-7-2-2 15,-2-4-24-15,-4-3-9 16,-4 4-12-16,-5 11-1 16,-4 6 3-16,-1 9 0 0,0 10-3 15,0 1-7-15,0 0-1 16,-4 4-6-16,-10 18 6 16,-4 14 3-16,-1 9-2 15,6 2-2-15,7 0-26 16,6 2-66-16,0-6-66 15,1-7-443-15</inkml:trace>
  <inkml:trace contextRef="#ctx0" brushRef="#br0" timeOffset="63776.378">22285 12385 372 0,'0'0'224'0,"0"0"-142"16,0 0 26-16,0 0 3 15,0 0-27-15,0 0-32 16,0 0-24-16,6-10-3 15,-6 8-12-15,0 2-3 16,0 0-10-16,0 0-4 0,0 12-11 16,0 15 4-16,0 9 11 15,0 11 4-15,0 5-1 16,-7-3-3-16,1-5 4 16,3-4 0-16,3-8-4 15,0-6 0-15,0-5 1 16,0-5 0-16,3-4-1 15,0-2 3-15,-3-3-3 16,0 0-51-16,0 0-65 16,0-6-21-16,0 1-66 15,-3-2-222-15</inkml:trace>
  <inkml:trace contextRef="#ctx0" brushRef="#br0" timeOffset="64107.157">22300 12369 314 0,'0'0'144'0,"0"0"-97"15,0 0 24-15,0 0 12 16,0 0-34-16,0 0-30 15,70-13-7-15,-34 15 7 0,7 12 15 16,-1 5-14 0,-8 1-6-16,-8 3-6 0,-13 3-8 15,-4-1 0-15,-9-1-1 16,0 0-6-16,-10-1 7 16,-11-3 10-16,-9-3-10 15,-2-6-15-15,1-5-35 16,7-4-29-16,11-2-57 15,10 0-115-15</inkml:trace>
  <inkml:trace contextRef="#ctx0" brushRef="#br0" timeOffset="64536.189">22755 12401 491 0,'0'0'97'15,"0"0"-74"-15,0 0 4 16,0 0-5-16,0 0-15 16,0 0 7-16,-46 38-8 15,41-16-3-15,1-1 7 16,-2 2-10-16,0-2 6 15,3 0-4-15,-1-2-2 16,4-4 1-16,0 0-2 0,0-4-3 16,0-1-1-16,16-1 2 15,12 2 3-15,16-2 0 16,8-4-4-16,4-5-44 16,-8 0-15-16,-10-5 8 15,-16-16 43-15,-7-6 12 16,-12-4 99-16,-3-3-34 15,0 2-44-15,-21 6-19 16,-12 1 3-16,-9 6-5 16,-2 5-21-16,3 8-54 15,14 6-42-15,18 0-294 16</inkml:trace>
  <inkml:trace contextRef="#ctx0" brushRef="#br0" timeOffset="65263.924">23210 12434 289 0,'0'0'139'0,"0"0"-55"0,0 0 32 15,0 0-23-15,0 0-35 16,0 0-28-16,0-1-30 16,0 1 3-1,0 0-2-15,1 6 0 0,2 6 6 16,-1 5-1-16,-2 4-4 15,0 6 5-15,0 2-5 16,-6-3 0-16,0-1 4 16,2-4-5-16,2-9-1 15,2-4-3-15,0-6-15 16,0-2 9-16,0 0 3 16,10 0 6-16,4-10 3 15,4-6 3-15,-2-1-2 0,2-3 1 16,-3 4 10-1,-2 1 7-15,-2 5 6 0,-3 4-2 16,-2 5-14-16,1 1-12 16,3 1-4-16,7 17 1 15,2 3 0-15,2 4 3 16,1 0 2-16,-2-3-2 16,1-3-2-16,-2-5 2 15,1-3-5-15,-1-2-19 16,-3-6 6-16,-2-3 5 15,-5 0 13-15,-2-3 3 16,2-10 9-16,-2-5-3 16,0-4 12-16,-4-5 1 15,-3-2 6-15,0-5-14 0,0 5-3 16,0 3 8-16,0 8-2 16,0 6-1-16,0 5-6 15,0 4-6-15,0-2 2 16,0 2-6-16,0 2-21 15,0 1-71-15,-5 0-66 16,0 0 10-16,4 0 7 16,1 1-145-16</inkml:trace>
  <inkml:trace contextRef="#ctx0" brushRef="#br0" timeOffset="65568.234">23848 12429 306 0,'0'0'101'15,"0"0"37"-15,0 0 9 16,0 0-54-16,0 0-64 16,0 0-5-16,-11-13 3 15,0 11 8-15,0 2-27 16,1 0-6-16,1 0-1 15,-1 12-1-15,0 1 0 0,2 3-3 16,5 1 2 0,3 3-8-16,0 3 0 0,7-2 9 15,17-1 1-15,6-3 8 16,4-4-9-16,-1-6-71 16,-4-4-119-16,-6-3-232 15</inkml:trace>
  <inkml:trace contextRef="#ctx0" brushRef="#br0" timeOffset="65886.368">24120 12378 331 0,'0'0'99'0,"0"0"56"16,0 0-39-16,0 0-31 16,0 0-15-16,0 0-34 15,0-12-36-15,0 19-8 0,0 17-2 16,7 7 10-1,5 2 7-15,6 3-6 0,-1-1 6 16,-1-5-5-16,-1-6-2 16,-2-6 1-16,-7-9-1 15,0-4 0-15,-4-5 0 16,-1 0 5-16,3-14 11 16,0-14-9-16,-1-8-3 15,-2 0 39-15,1 0-32 16,1 7-7-16,6 6 9 15,13 8-13-15,12 7-43 16,18 8-133-16,14 0 8 0,9 12-190 16</inkml:trace>
  <inkml:trace contextRef="#ctx0" brushRef="#br0" timeOffset="66296.486">24897 12366 458 0,'0'0'163'0,"0"0"-17"15,0 0-10-15,0 0-49 16,0 0-34-16,0 0-29 16,-27-19-22-16,26 19-2 15,-4 0-5-15,-5 12 0 16,-3 4 5-16,-1 4 0 0,-2-1 3 15,4 1-6 1,3 1-2-16,3-6-6 0,6-3 10 16,0-2-6-16,0-1-16 15,13-4 1-15,8-3 14 16,0-2 8-16,1 0 5 16,-1-7-2-16,-7-7 4 15,-4-1 0-15,-3-2-2 16,-2 3 1-16,-4 1-6 15,-1 1-1-15,0 4-3 16,0 1-8-16,0 3 1 16,0 4 9-16,8 0-2 0,13 0-96 15,10 0-29-15,11 0-17 16,2 0-361-16</inkml:trace>
  <inkml:trace contextRef="#ctx0" brushRef="#br0" timeOffset="66589.318">25374 12262 480 0,'0'0'155'0,"0"0"-36"16,0 0 72-16,0 0-86 15,0 0-70-15,0 0-24 0,0-11-11 16,-3 24-10-1,0 5 10-15,-1 5 8 0,-2 1-8 16,2 2 2-16,-1 7 0 16,2 4 2-16,2 6-2 15,1 3-1-15,0-1 0 16,0-1-1-16,0-10 6 16,4-3-6-16,2-11-37 15,3-6-93-15,-2-4-59 16,-2-8-163-16</inkml:trace>
  <inkml:trace contextRef="#ctx0" brushRef="#br0" timeOffset="66725.827">25309 12615 45 0,'0'0'142'0,"0"0"14"0,0 0 25 16,0 0-36-16,0 0-41 16,-36-77-44-16,40 75-41 15,25 1-19-15,11 1 0 16,11 0-118-16,0 0-195 15</inkml:trace>
  <inkml:trace contextRef="#ctx0" brushRef="#br0" timeOffset="67139.769">25873 12289 5 0,'0'0'201'16,"0"0"-41"-16,0 0 2 15,16-76-49-15,-12 67-23 16,3 2 25-16,-6 3-14 15,1 1 10-15,-2 3-34 16,0 0-35-16,0 0-16 16,0 0-13-16,0 0-8 0,0 0-5 15,0 0-6-15,0 20 2 16,0 10 4-16,0 10 0 16,0 6 0-1,3 0 0-15,-3-2-2 0,0-2 2 16,0-6 0-16,0-4-1 15,0-7-13-15,0-5-49 16,-2-7-79-16,-9-7-80 16,-2-5-195-16</inkml:trace>
  <inkml:trace contextRef="#ctx0" brushRef="#br0" timeOffset="67549.032">25728 12443 379 0,'0'0'163'15,"0"0"-66"-15,0 0 13 16,0 0-78-16,0 0-29 16,82-14 2-16,-48 14-3 15,3 0-2-15,-2 0-69 16,-2 0-122-16,-10 0-92 16</inkml:trace>
  <inkml:trace contextRef="#ctx0" brushRef="#br0" timeOffset="68164.027">26028 12397 163 0,'0'0'156'0,"0"0"1"16,0 0 1-16,0 0-76 16,0 0-34-16,0 0-20 15,0-9-15-15,0 9-13 16,0 0 3-16,0 0-2 15,0 0-2-15,0 0-5 16,0 9 0-16,7 0 6 16,1 4 1-16,-2-2 6 0,-2 0 9 15,2 1-9 1,-2-4 0-16,1-1 7 0,-2-3-1 16,-2-1-1-16,1-3 4 15,-1 0-7-15,2 0-2 16,4 0 0-16,6 0-2 15,2 0 21-15,3 0-8 16,-2-5-9-16,0-7-5 16,0 4 1-16,-3 1-4 15,-6 2-1-15,-2 5 0 16,-5 0-1-16,0 0-10 16,0 0-12-16,0 0-1 15,0 10 19-15,0 3 5 0,0 1 4 16,0 0-4-1,0-2 0-15,1 5 1 0,17-2 4 16,9 2 0-16,6-1 3 16,4-6-4-16,-3 0 1 15,-4-8-3-15,-7-2 0 16,-8 0-2-16,-5-4 7 16,-6-12-3-16,-4-4-4 15,0-3-1-15,-19-5 1 16,-6 1 9-16,-1 3 1 15,1 4-8-15,6 8 0 16,8 6 15-16,8 3 8 16,3 3-9-16,0 0-16 15,15 0-27-15,23 9-146 0,23 3-134 16</inkml:trace>
  <inkml:trace contextRef="#ctx0" brushRef="#br0" timeOffset="68538.942">26679 12439 368 0,'0'0'366'16,"0"0"-297"-16,0 0 106 15,0 0-69-15,0 0-58 16,0 0-17-16,0-38-18 15,0 38-7-15,0 0-6 0,-3 0-2 16,-8 8-20-16,-4 11-10 16,-3 3 29-16,6 0-1 15,4 0 1-15,8-5-10 16,0-3-1-16,8-3-5 16,13 0 19-16,7-8 11 15,2-3-2-15,0 0-3 16,-5-3 4-16,-6-12-1 15,-6-1 25-15,-5 0-6 16,-6-3-14-16,-2-1-14 16,0 2-10-16,-19 1 2 0,-13 8-49 15,-8 6-175-15,-5 3-229 16</inkml:trace>
  <inkml:trace contextRef="#ctx0" brushRef="#br0" timeOffset="69679.362">21186 10869 44 0,'0'0'31'0,"0"0"-5"16,0 0 16-16,0 0 3 15,0 0-4-15,0 0-12 0,-25 0 32 16,25 0 41-1,0 0 5-15,0 0-14 0,0 0-44 16,0 0-9-16,0 0 0 16,0 0-30-16,17 0-8 15,25 0 21-15,29 0-10 16,25 3-2-16,13 7-7 16,5 1-3-16,-10 1 2 15,-10 1-3-15,-12-3 1 16,-15 1 0-16,-16-4 0 15,-23-3-1-15,-16-1-7 16,-10-3 2-16,-2 0 5 0,0 0 2 16,0 0 6-1,-3-1-8-15,-6-3-16 0,0 4-75 16,-2 0-114-16,2 0-253 16</inkml:trace>
  <inkml:trace contextRef="#ctx0" brushRef="#br0" timeOffset="70039.902">21981 10861 593 0,'0'0'65'0,"0"0"29"15,0 0 22-15,0 0-64 16,0 0-12-16,0 0 7 16,0-22-23-16,0 22-24 15,5 0-4-15,3 0-9 16,9 12 12-16,8 6 1 16,7 6 2-16,2 5-2 15,-1 4 0-15,-8 1 0 16,-7-2-6-16,-11-5-2 15,-5-4-3-15,-2-9-8 16,0-6 10-16,0 0 5 16,-5 1 4-16,-9 0 0 0,-3 4-49 15,-2 1-138-15,0 4-198 16</inkml:trace>
  <inkml:trace contextRef="#ctx0" brushRef="#br0" timeOffset="71381.821">19483 10440 116 0,'0'0'85'0,"0"0"-13"16,0 0 17-16,0 0-18 16,0 0-17-16,0 0-10 15,3-8-26-15,1 8-2 0,1 0 15 16,-1 0 46-16,-1 0-24 15,0 0 6-15,-3 1-17 16,0 2-18-16,0 5-14 16,0 4 3-16,0 6 1 15,0 6-5-15,0 6 21 16,-7 4-17-16,1 1-11 16,-2 0 2-16,2 0-1 15,3-4-2-15,-3-5 0 16,5-4 0-16,1-7-1 15,0-5 0-15,0-5-2 16,0-2 2-16,0 0 0 16,0-3 10-16,0 0 2 0,0 0 20 15,0 0 6-15,0-11-25 16,0-3 7-16,0 0-8 16,0-2-4-16,1 0-5 15,2 3-1-15,6 2-2 16,5 1-2-16,6 5-2 15,6 2 3-15,3 3-2 16,0 0 2-16,-6 0-1 16,-7 0-2-16,-7 10-4 15,-6 0-16-15,-3 4-12 16,0 1 14-16,-2 2 21 16,-7 0-7-16,0 0 6 15,1 0 1-15,1-1-11 16,6-2-8-16,1-3-38 15,0-2-12-15,1-1-24 16,6-3-10-16,-2-3-116 0,-3 0-69 16</inkml:trace>
  <inkml:trace contextRef="#ctx0" brushRef="#br0" timeOffset="71763.698">19796 10694 82 0,'0'0'100'0,"0"0"-45"15,0 0 61-15,0 0-21 16,0 0-12-16,0 0-7 15,0-27-40-15,0 27-36 16,0 0-21-16,0 0 8 16,0 0 13-16,4 0 35 15,1 0 7-15,1 1-6 16,-5 2-16-16,1 0-7 16,-2 2 7-16,0 3-4 15,0 4-13-15,0 0 0 0,-2 3 16 16,-6-1-15-1,0-2-4-15,2 0 5 0,0 2 0 16,3-2-5-16,3 3-34 16,0-3-221-16</inkml:trace>
  <inkml:trace contextRef="#ctx0" brushRef="#br0" timeOffset="72912.399">22157 11828 170 0,'0'0'130'16,"0"0"-23"-16,0 0-3 15,0 0-57-15,0 0-5 16,0 0 6-16,3-6-33 15,-19 6 1-15,-13 9-5 16,-15 18 9-16,-18 6 66 16,-6 9-37-16,-7 4 26 15,4 0-2-15,0 0-25 16,-1-5-9-16,0-1-15 16,3-5-9-16,6-4-6 15,8-6-6-15,11-4-2 16,11-5 0-16,5 0-1 0,5-2 0 15,-1-2-2 1,3 2 2-16,4-3 0 0,5-2 0 16,5 1-8-16,4-1-17 15,0-1-144-15,-1-3-216 16</inkml:trace>
  <inkml:trace contextRef="#ctx0" brushRef="#br0" timeOffset="73756.953">19515 12366 168 0,'0'0'409'15,"0"0"-331"-15,0 0-43 16,0 0-17-16,0 0-12 15,0 0 11-15,3 31 38 16,-3-3-13-16,0 5 5 0,0 0-12 16,-10 2-6-16,-3 1-11 15,-1-2 6-15,-4 2-7 16,2-4-6-16,-2 0-4 16,4-4-1-16,4-4-3 15,4-4-3-15,3-9 1 16,3-4-1-16,0-4 0 15,0-3 0-15,0 0 5 16,0 0 2-16,0 0 2 16,5-14 17-16,5-9-19 15,5-3-1-15,-3 0 2 16,3-3-4-16,-5-2-1 16,2 4-3-16,-1 2 2 15,1 7-2-15,4 7-4 16,5 5-2-16,3 6 0 15,3 0 2-15,-4 3 4 16,-3 9 0-16,-8 6-8 0,-6-1 0 16,-3 0 5-16,-2 2-5 15,-1 2-1-15,0 1 4 16,0-2 4-16,-7 4-6 16,-5-2 7-16,-1-2-2 15,0-4 7-15,4-3-5 16,2-1 6-16,4-3-6 15,3 0-11-15,0-3-57 16,2-2-86-16,14-3-156 16</inkml:trace>
  <inkml:trace contextRef="#ctx0" brushRef="#br0" timeOffset="74105.77">19809 12637 44 0,'0'0'373'16,"0"0"-296"-16,0 0-56 16,0 0-15-16,0 0 0 15,0 0 42-15,17 42-26 16,-16-23-11-16,-1-2 2 0,0-1-13 15,0-1-1-15,0-6 1 16,-3 4 19-16,-3-9-3 16,3 1 10-16,2-5-4 15,1 0 55-15,0 0 15 16,0 0-22-16,16 0-22 16,14 0-13-16,18-2-27 15,7-2-4-15,6 1-4 16,0-2-4-16,2 1-131 15,-1-2-161-15</inkml:trace>
  <inkml:trace contextRef="#ctx0" brushRef="#br0" timeOffset="74804.529">22077 12945 3 0,'0'0'413'16,"0"0"-374"-16,0 0 98 16,0 0-19-16,0 0-65 15,0 0-8-15,3-37-11 16,-14 37-23-16,-11 0-4 16,-11 20-5-16,-14 13-2 15,-11 8 3-15,-1 5 7 0,-4 1 7 16,2-2-7-16,4-6 5 15,2-5 4-15,5-3-9 16,6-4-5-16,10-5 0 16,10-6-4-16,12-3-1 15,5-5-6-15,7 1-6 16,0-5-134-16,0-4-278 16</inkml:trace>
  <inkml:trace contextRef="#ctx0" brushRef="#br0" timeOffset="75798.103">20100 13494 292 0,'0'0'197'15,"0"0"-107"-15,0 0 31 16,0 0-29-16,0 0-12 16,0 0-5-16,13-47-1 15,-11 45-24-15,-1 2-17 16,-1 0-16-16,0 0-7 15,0 0-10-15,0 0-3 16,0 2-9-16,0 13 1 16,0 2 11-16,0 9 0 15,-3 0 0-15,-5 2 0 16,2 3 4-16,0 0-2 16,1-4 0-16,1-2-2 15,-1-4 0-15,2-2 1 0,2-2 1 16,1-1 0-1,0-3 0-15,0-4-1 0,0-3 1 16,0-1-2-16,0-4 0 16,7 2 2-16,4-3 2 15,-1 0 6-15,3 0-3 16,1-9 13-16,1-6 6 16,-2-7-11-16,-2-1 5 15,-1-4-8-15,-1 2-1 16,-3 6-5-16,-3 2-3 15,0 8-1-15,1 4 8 16,-2 2-2-16,2 3-8 16,6 0-4-16,6 0-1 15,5 0 5-15,4 11 0 0,-1 3-4 16,-3 3-1-16,-8 4-10 16,-4 3 4-16,-3 1-8 15,-6-2 2-15,0-5 4 16,0-1 8-16,-3-5 5 15,-1-1 4-15,-2-1-4 16,1-3 0-16,1 1-4 16,1-2-12-16,3-2-13 15,0 0-28-15,0-3-61 16,7 1-118-16,12-2-400 16</inkml:trace>
  <inkml:trace contextRef="#ctx0" brushRef="#br0" timeOffset="76275.288">20629 13684 436 0,'0'0'163'0,"0"0"-97"16,0 0 61-16,0 0-18 16,0 0-53-16,0 0-21 15,30-19-17-15,-4 19-13 16,-2 0 0-16,-3 0-4 16,-8 0-1-16,-4 7-1 15,-6 1-7-15,-3 2-6 16,0 1 9-16,0 1 4 15,-5 1 2-15,-5-2 4 16,3 6 3-16,2 1-5 16,5 6-2-16,0 0-2 15,0 3-6-15,5-3-6 16,-2-3 7-16,-3 1 4 16,0-5 0-16,-3-2-2 15,-8-3-44-15,-2-8 46 0,1-2 4 16,-4-2 28-1,-3 0 29-15,-1 0-28 0,-3-4-8 16,10-3-8-16,4 0-11 16,9-3-4-16,7-2-132 15</inkml:trace>
  <inkml:trace contextRef="#ctx0" brushRef="#br0" timeOffset="83508.739">21727 14361 185 0,'0'0'162'16,"0"0"-70"-16,0 0 34 16,0 0-14-16,0 0-32 15,0 0-24-15,0 0-4 16,-6-11-6-16,6-1-10 15,0-1 0-15,0-1 13 16,0-3-17-16,8-2-11 16,4-3-17-16,3-2 6 15,-2 0-9-15,0 4 10 16,-2 1-1-16,-5 3 9 16,-3 5 3-16,-1 2-9 0,-2 5 2 15,0 1 4-15,0 3-2 16,0 0-14-16,0 0 0 15,0 0-4-15,0 0 2 16,0 0-2-16,0 0-1 16,0 3 0-16,-3 8 2 15,-5 8 0-15,-1 4 0 16,-4 7-1-16,1 2 2 16,-3 4-1-16,3 1 1 15,3 1-2-15,0 1-1 16,5-2 1-16,1-1-23 15,0-5-6-15,3-1-36 16,0-9-59-16,0-4-74 16,0-4-66-16</inkml:trace>
  <inkml:trace contextRef="#ctx0" brushRef="#br0" timeOffset="83696.894">21626 14576 474 0,'0'0'118'0,"0"0"-18"15,0 0 16-15,0 0-32 16,0 0-26-16,0 0-6 16,-1-8-22-16,1 3-27 15,16 3-3-15,14-4-9 16,12 5-1-16,8 0-50 16,2-2-52-16,-8 1-23 0,-8-3-135 15</inkml:trace>
  <inkml:trace contextRef="#ctx0" brushRef="#br0" timeOffset="83965.732">22108 14540 219 0,'0'0'138'16,"0"0"-112"-16,0 0 71 15,0 0 19-15,-48 86-34 0,23-62-43 16,-1 1-6-16,4-2-23 16,4-3-2-16,5-4-7 15,10-4-1-15,3-7-152 16,0-5-314-16</inkml:trace>
  <inkml:trace contextRef="#ctx0" brushRef="#br0" timeOffset="84544.071">22676 14162 260 0,'0'0'154'16,"0"0"-8"-16,0 0-24 16,0 0-29-16,0 0-54 15,0 0-20-15,2-25-8 16,-2 25-8-16,0 0 3 16,1 2 14-16,1 8 32 15,-1 3-9-15,-1 5 15 0,0 4-11 16,0 7-23-1,0 2-4-15,-3 1-8 0,-1 1-4 16,1 1-7-16,3 1 1 16,0-3-2-16,1-1 0 15,11-3-41-15,6-6-167 16,1-11-446-16</inkml:trace>
  <inkml:trace contextRef="#ctx0" brushRef="#br0" timeOffset="85047.621">23076 14205 392 0,'0'0'106'0,"0"0"-5"16,0 0 8-16,0 0-40 16,0 0-51-16,0 0-18 15,-22 21 18-15,5-1 5 16,1 3-5-16,-2 2-3 16,-2 2-1-16,2-1-1 15,1-1-4-15,4-3-9 16,8-2-4-16,5 0-5 0,0-2 9 15,15-1 1 1,3-3 0-16,2-4 10 0,3-3-1 16,-7-7-4-16,2 0-3 15,0-5 6-15,-5-17-2 16,0-5-2-16,-3-9-3 16,-7-2-2-16,-3-1 5 15,0 3 0-15,0 4 18 16,-3 5 1-16,-7 5-11 15,0 11 11-15,6 6-19 16,4 5 1-16,0 0-6 16,0 0-94-16,19 9-24 0,14 4 34 15,13-1-8 1,5-3-84-16,3-3-164 0</inkml:trace>
  <inkml:trace contextRef="#ctx0" brushRef="#br0" timeOffset="85447.151">23483 14249 273 0,'0'0'123'16,"0"0"-59"-16,0 0 61 16,0 0-2-16,0 0-19 15,0 0-37-15,15-8-37 16,-15 8-18-16,0 0-12 16,0 0-6-16,0 2-4 0,-6 10 10 15,-3 2 6-15,-3 1-1 16,0 2-2-16,-3 0-1 15,2 0 4-15,-2 0-6 16,3-2 1-16,0 2-1 16,3-3 0-16,5 5-1 15,4 0-4-15,0 2 3 16,6 0 2-16,15-4 2 16,4-3 2-16,0-7 2 15,-2-4 26-15,2-3 7 16,-1 0-1-16,-2-7-13 15,-2-5-4-15,-6-5 11 16,-3-7-6-16,-6-2-15 16,-5-6-11-16,0-2-5 0,-5 0 4 15,-12 3 0-15,0 9 0 16,6 7-35-16,11 10-80 16,0 5-78-16,27 0-495 15</inkml:trace>
  <inkml:trace contextRef="#ctx0" brushRef="#br0" timeOffset="85848.144">24036 14076 271 0,'0'0'54'16,"0"0"-33"-16,0 0 76 16,0 0-27-16,0 0-11 15,0 0 26-15,5-26-34 16,1 22-26-16,2 3-5 16,0 1-1-16,3 0-5 15,-1 8-8-15,4 15 5 16,-2 13 10-16,-1 6 7 15,-5 2 0-15,-6 1-18 16,0-4-2-16,0-4-6 16,-10-1 10-16,1-7-6 0,0-2-5 15,-2-4-1 1,0-4-8-16,-4-1 7 0,-3-2 1 16,3-5 0-16,0-2-2 15,4-2-22-15,1-4-38 16,0 1-54-16,-4-4-385 15</inkml:trace>
  <inkml:trace contextRef="#ctx0" brushRef="#br0" timeOffset="87127.693">21437 14120 432 0,'0'0'103'15,"0"0"-45"-15,0 0 7 16,0 0-17-16,0 0-24 16,0 0-22-16,0 23 0 15,-14 13 9-15,-13 14 37 16,-7 4-11-16,-6 5-8 0,3 0-5 16,5 3-6-16,7-5-9 15,10-2-4 1,13-7-3-16,2-9-2 15,21-3 0-15,33-4-5 0,34-1-82 16,33-2-378-16</inkml:trace>
  <inkml:trace contextRef="#ctx0" brushRef="#br0" timeOffset="87704.79">24685 13950 85 0,'0'0'192'15,"0"0"-74"-15,0 0-54 16,0 0-18-16,0 0 0 15,0 0-32-15,0 34-10 16,5-2 42-16,11 14 40 0,-2 12-32 16,-6 9-11-1,-8 4-10-15,0-4-13 0,-22 2-7 16,-9 0-4-16,-8-3-9 16,-7-3-9-16,-5-10-261 15,2-7-139-15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14:51.038"/>
    </inkml:context>
    <inkml:brush xml:id="br0">
      <inkml:brushProperty name="width" value="0.05292" units="cm"/>
      <inkml:brushProperty name="height" value="0.05292" units="cm"/>
      <inkml:brushProperty name="color" value="#FF0000"/>
    </inkml:brush>
  </inkml:definitions>
  <inkml:trace contextRef="#ctx0" brushRef="#br0">19884 5075 51 0,'0'0'47'16,"0"0"-32"-16,0 0 19 0,0 0 13 15,0 0-2-15,0 0 9 16,0 0 19-16,0 0 16 16,-51 9-10-16,50-9 8 15,-1 0-28-15,2 0-21 16,-1 0-11-16,-1 0-12 15,-2 0-2-15,-1 0-5 16,-1 0-5-16,2 1-2 16,0 1-1-16,2-2-2 15,2 1-2-15,0-1 4 0,0 0-1 16,0 0 1 0,0 0 0-16,0 0 2 0,0 0 2 15,0 0 4-15,0 0 17 16,0 0 10-16,0 0-5 15,0 0-12-15,0 0-18 16,0 0-6-16,0 0 2 16,0 0 4-16,0 0 4 15,0 0 0-15,0 0-4 16,0 2-1-16,0-2 1 16,0 0 0-16,0 0 1 15,0 0-1-15,0 0 4 16,0 0 0-16,0 0 2 15,2 0 0-15,-1 0 5 16,2 0-9-16,1 0 8 0,2 0 6 16,3 2 13-1,3-2-5-15,0 3-12 0,6-3-4 16,1 1 0-16,7-1 1 16,2 0 0-16,2 0-1 15,-2 0-2-15,-4 3-1 16,-7-1-2-16,-4 1-3 15,-4-3 1-15,-3 5-1 16,0-5 1-16,1 2-1 16,-1 1 1-16,2-1-1 15,-2 1-2-15,4-1 2 16,-1 2 1-16,2-1-1 16,3 0 1-16,1-2 2 15,2 2-2-15,-1-2 0 16,-1 1 0-16,-1 1-1 15,-1 1 0-15,-4-1 0 0,-2 1-1 16,-2-2-1-16,-4-1 0 16,2 1 2-16,2-1 2 15,-1-1-2-15,4 2 1 16,-1-2 0-16,5 3-1 16,5 0 1-16,6-1-1 15,9 1 0-15,4 0 1 16,1-2 0-16,-2 1-1 15,-2-2 0-15,-6 0 0 16,-4 0 0-16,-6 0 1 16,-1 0 0-16,-3 0 1 0,-4 0-1 15,0 0 2 1,-1-2-1-16,-1-2 13 0,0 0-8 16,1 2-7-1,-1-1 0-15,2 3 0 0,0-2-1 16,4 2 0-16,4 0-4 15,0 0 5-15,2 0 0 16,-3 0 0-16,-2 0 2 16,-3 0-1-16,-2-2 0 15,-1 1 0-15,0-1 0 0,-3 1 2 16,0 0 0 0,-1 0 1-16,2-1-4 0,4 0 0 15,2-1 0-15,2-1 0 16,5 1-1-16,3-1 1 15,2-1 1-15,4 0-1 16,1-3 0-16,0 3-2 16,-1-2 3-16,-3-1-1 15,-3 4 0-15,-3-1 0 16,-5-1 0-16,-5 3 1 16,-2 0 0-16,0-1 1 15,-1 0-2-15,1 0 1 16,2-1-1-16,3-2 0 15,0 1 4-15,6 0-4 16,1-1-3-16,5 3 3 16,5-2 0-16,6 4 0 15,7-1-1-15,-2 1 0 0,-5-1-1 16,-10 1 2-16,-4 1 0 16,-5 0 1-16,2 1 0 15,-1-3 0-15,-1 1-1 16,-1-1 1-16,1-1 0 15,-1 1-1-15,0 2 0 16,-3-2 1-16,-3 3-1 16,-3 0 0-16,1 0 0 15,4 0-2-15,4 0 2 16,1 0 0-16,2 0 0 0,-2-1 0 16,-2 1 0-16,-3 0 1 15,2-2-1 1,-3 2 1-16,2 0-1 0,-3-2 0 15,-1 1 0-15,-1-1 0 16,0 2 0-16,1 0 0 16,2 0-4-16,4 0 4 15,1 0-1-15,4 0-3 16,2 0 3-16,6 0 1 16,3 2 0-16,1-1 0 15,-1 1-4-15,-5-2 3 16,-3 0 0-16,-3 0 0 15,0 0 0-15,-4 0 1 16,-3 0 2-16,-2-2-2 16,-3-3 0-16,-2 4 1 0,-1-1-1 15,-2 1 1 1,0 1-2-16,-1-1 1 0,2 1-3 16,0 0 1-16,2 0-3 15,0 0-6-15,-2 0 0 16,5 0 2-16,-1 0 3 15,7 0 4-15,1 0 2 16,2 0 0-16,2 0 2 16,-2 0 1-16,-3 0-3 15,-1 0 0-15,-5 0 0 16,-2-1 1-16,-2-2 0 16,-1 2-1-16,1-2 3 0,-1-1-3 15,2 1 0-15,-2 0 3 16,3-2-2-16,2 1-1 15,0 2 0-15,1-3 0 16,2 2-1-16,2 2-1 16,4-1 1-16,3 2-2 15,3 0 2-15,-2 0 1 16,-2 0-3-16,-7 0 3 16,-2 0 0-16,-4 0 0 15,1 0 2-15,-4-2-1 16,0 2 1-16,-2-2 4 15,-1 2-5-15,0 0 0 16,0 0-1-16,0 0-1 16,0 0-1-16,0 0 0 15,0 0 2-15,0 0-3 0,2 0-7 16,0 0-4-16,0 0 11 16,-1 0 3-16,-1 0 1 15,0 0-1-15,0 0 0 16,0 0-1-16,0 0-11 15,0 0 5-15,0 0-1 16,0 0-11-16,-7 0 7 16,-2 6 11-16,-3 7-21 15,0-5-230-15</inkml:trace>
  <inkml:trace contextRef="#ctx0" brushRef="#br0" timeOffset="4294.619">17184 8395 194 0,'0'0'49'16,"0"0"84"-16,0 0-17 15,0 0-35-15,0 0-13 16,0 0-35-16,0 0-1 15,0 0-7-15,22-44-8 0,-22 44-4 16,0 0-2-16,2 0-4 16,-2 0-5-16,0 0 0 15,0 0-2-15,0 0-2 16,0 0 1-16,0 0 0 16,0 0-2-16,0 0-4 15,0 0 5-15,0 0-1 16,0 0-3-16,0 0 3 15,0 0 6-15,-5 7 4 16,-2 4 3-16,-2 1-8 16,-1 2 17-16,-5 3-2 15,-2 7 1-15,-5 1-3 0,-2 1-2 16,-1 1 9 0,2-1-3-16,2-2-11 0,4-2-5 15,2-1 1 1,-2 2-4-16,1-2 1 0,-5 4-1 15,-1 1 3-15,-1 4-3 16,-1-1 0-16,-1 2 5 16,3 1-2-16,2-4-1 15,1-3 4-15,7-4-4 16,0-4-1-16,1 0 0 16,2-2-1-16,-2-1 0 15,0 3 2-15,1-2 0 16,-1-4 1-16,4 0-3 0,2-2 1 15,2-5-1-15,2-1-1 16,1-2-4-16,0-1 3 16,0 0-2-16,0 0-1 15,0 0 5-15,0 0 3 16,0 0-3-16,0 0-53 16,-3 0-54-16,-13 0-51 15</inkml:trace>
  <inkml:trace contextRef="#ctx0" brushRef="#br0" timeOffset="4922.024">16403 8891 214 0,'0'0'173'0,"0"0"-57"16,0 0 44-16,0 0-68 16,0 0-7-16,0 0-10 15,16-49-22-15,-12 43-7 0,1 1-6 16,-1 2 1-1,0 0-18-15,-3 2-11 16,2-1-8-16,-3 2-3 0,0 0 0 16,0 0-1-16,0 0-4 15,0 0-2-15,0 0-4 16,3 11 3-16,6 6 7 16,1 0 0-16,5 0 3 15,-1 2-3-15,2 0 1 16,-1 3-1-16,1 0-1 15,-2 4 1-15,-3-1-9 16,-3 0-1-16,-3-2 0 16,-5-1-2-16,0 0 2 15,0-3 1-15,0-2-15 0,0-5 3 16,0-4 19 0,0-7 2-16,0 1-2 0,0-2 1 15,0 0 0-15,6 0-5 16,8 0 12-16,4-8 9 15,6-1-10-15,-2-2-2 16,-3-1 1-16,0-2 12 16,-3 1-1-16,-1-1-5 15,-4 3-4-15,-3 0-2 16,-5-1-4-16,-3-1 0 16,0 2-11-16,-1-1-38 15,-9-2-141-15</inkml:trace>
  <inkml:trace contextRef="#ctx0" brushRef="#br0" timeOffset="9185.145">18892 9403 217 0,'0'0'138'16,"0"0"1"-16,0 0-39 15,0 0-19-15,0 0-1 16,0 0 2-16,0 0-36 0,31-15-24 16,-31 13-2-16,0-1-4 15,0 0-1-15,-1-2-7 16,-5-1 1-16,1 2 5 15,2 0 0-15,2-1-2 16,-2 2-4-16,0-1 0 16,0-1-2-16,0 0 2 15,2-1-5-15,-4 0-1 16,1 1 3-16,-3-4-2 16,0 3-3-16,-5-4 0 15,-1 1 0-15,-8-1 0 0,-6-2-2 16,-1 3 1-1,-2 1 1-15,2 0 0 16,2 2 2-16,1 3-2 0,1-1 0 16,6 1-1-16,6 3 3 15,6-1-2-15,0 0 0 16,-6 1 0-16,-1-2 0 16,-7 1 1-16,-2-1 0 15,1 2-2-15,-1 0 1 16,-2-3 0-16,-1 1 0 15,-2-3 1-15,4 1 0 16,4 3-1-16,8-1 0 16,3 2-1-16,3 0 0 15,-2 0-2-15,-2 0 2 0,-6 0 0 16,1 6 1 0,-3 2 0-16,0-2-1 0,-2 3 2 15,1-4-2-15,1 1 2 16,-2-3 0-16,1 2-1 15,-3-5 0-15,5 2 0 16,2-2 1-16,7 0-1 16,1 0 1-16,0 0-1 15,3 0 2-15,-5 0-2 16,1 0 0-16,-3 1 0 0,2 2 0 16,1 2-2-1,-1-1 1-15,-1 1-1 16,2 1 2-16,-2 0 0 15,0-2 1-15,-1 1 0 16,0-2-1-16,1 0 0 0,-4 1 1 16,-3-1 0-16,-8 1 0 15,-3 0 0-15,-3 2 0 16,2 1 1-16,1-1-1 16,5-2 1-16,5 1-2 15,2-5 1-15,8 2-1 16,-2 0 0-16,3-1 1 15,-1 1 0-15,-1-1-1 16,-1 1 1-16,-7 0-1 16,-5 3 0-16,-9 0 0 0,-6 2 0 15,2-2 1 1,3 3-1-16,-1-1 0 0,4-1 0 16,1 3-1-16,4 2 1 15,7-5 0-15,7 2-1 16,6-3-5-16,2 2-13 15,1-2 12-15,-2 2 4 16,2-2 3-16,0 0 1 16,-1 5 0-16,-1 0 0 15,-2 4 1-15,-2 2 2 16,0 1-3-16,-3 0 2 16,-6 2-3-16,-2 1 0 15,-2 2 10-15,3-3-5 16,-1 1-3-16,5-1 1 15,2-4-3-15,4-4-1 16,3-1-3-16,2-2 1 16,1-3-4-16,0 0-1 0,0 2 4 15,0-1 4-15,0 5 5 16,0-1-2-16,3 3-2 16,0 1 0-16,0 0 1 15,1 2-1-15,3-1 2 16,-1 1-3-16,0-1 1 15,0 0-1-15,5-3 0 16,1 2-4-16,1-1 1 16,4-1 3-16,-1-3 4 15,2-1-4-15,1-2-1 0,1 0 1 16,1-1 4 0,-2 1-2-16,-4 0-1 0,-2-2 0 15,-2 1-1-15,-2 0 0 16,2 0 0-16,0 2 0 15,0-1 0-15,3 5-1 16,3-3 1-16,2 4 1 16,3-3 0-16,1 2 0 15,-1-2 0-15,1 0 1 16,-3-2-2-16,2 1 1 16,-2-2-1-16,-2-1 3 15,-3 1-3-15,-3-4-2 16,1 2 2-16,8 2 1 0,5-1-1 15,8 6 0-15,3-3-2 16,4-1 5-16,-2 1-6 16,4-1 6-16,-3-5-5 15,3 1 2-15,0-2 0 16,-5 0 2-16,-7-1-1 16,-10 0-1-16,-7 0 0 15,-3 0 0-15,-3 0 2 16,1 0-1-16,3-1-1 15,0 0 0-15,4-1 0 16,0 0 0-16,4 1 0 16,3-2-1-16,0-1 1 15,2 1-1-15,-1 0 1 16,-3 0 0-16,-4 0 0 0,-3 0 1 16,-2 1-1-16,2-3 1 15,-4 1-1-15,1 0 2 16,0-3-2-16,0 2 0 15,4-2 1-15,1-1 0 16,2-1-2-16,-3 2 1 16,0 3-1-16,-1 3 1 15,2-2 0-15,2 1-1 16,3 0 0-16,1 0 1 16,-2-1 0-16,0 1 1 15,1-1-1-15,-3 2-1 16,1-2 1-16,0 0 1 15,-3 1-1-15,-3-1 0 16,2-2 1-16,-3-1-1 16,3-2 2-16,-1-2 0 0,-1 0 0 15,-3-2-2-15,-1 3 3 16,0 1-2-16,-1 0-1 16,-2 1 0-16,1 1 0 15,2 0 0-15,0-3 0 16,0-1 1-16,-1 1-1 15,2-2 1-15,-1 3-1 16,-2-1 0-16,2 3 0 16,-3-4 0-16,0 3 0 15,-1-3 2-15,-2 1 0 0,-2-2-1 16,1 0 1-16,-2-1-1 16,0 2 4-16,0-1 0 15,0-1-2-15,0 1 4 16,0 0-1-16,1 0 0 15,-1 2-3-15,2-3 2 16,-1 0-2-16,-1 0 2 16,0-1-1-16,0-1-1 15,0 2-1-15,0-3-1 16,0 1-1-16,0 4 1 16,0 3 0-16,0 4 0 15,0 2-1-15,0 1-1 0,0 0-4 16,0 0 4-1,0 0 1-15,0 0 2 0,0 0 0 16,0 0 7-16,0 0-1 16,0-1 4-16,0-2 4 15,0-1-5-15,0-2-11 16,-6-5 1-16,2 1-1 16,-4-3 1-16,2 2 3 15,3-1 2-15,-1 2-2 16,2 5-1-16,2 2-3 15,0 2 2-15,-1 1 0 16,-1-2-2-16,-1 2-3 16,-4-4-6-16,-8-3 4 15,-8 0 5-15,-8-3 3 16,-2 1-1-16,8 2-1 0,6 3-1 16,8 4 0-16,-2 0-51 15,1 0-116-15,1 0-126 16</inkml:trace>
  <inkml:trace contextRef="#ctx0" brushRef="#br0" timeOffset="12819.878">18934 9004 326 0,'0'0'165'15,"0"0"-104"-15,0 0 56 0,0 0-22 16,0 0-42-1,0 0-20-15,0 0 8 0,6-15-7 16,-6 13-5-16,0 1 14 16,0-1 0-16,0 1-12 15,0-1-7-15,0-1-18 16,0 3-1-16,0-4 6 16,0 0-6-16,0 0-2 15,0-3 0-15,0 0-1 16,-2-5 1-16,1-1 3 15,1-6 4-15,0-5-7 16,0-2 13-16,0-4-12 16,0 1 0-16,13-5 3 15,8-1-7-15,4-2 0 0,7-2 1 16,2-2 0 0,3-1-1-16,1-1 1 0,-1 0 0 15,-3-1 0 1,2-2-1-16,3 0 3 0,1-4 0 15,2-4-2-15,1-1-1 16,0 1 2-16,-1 2-2 16,1 7-2-16,4 2 0 15,8 4 0-15,13 2-2 16,14 3-2-16,3 5 6 16,-2 3-5-16,-12 6 5 15,-14 5-3-15,-16 4 3 0,-12 3 1 16,-13 2 0-16,-4 1-1 15,-4 0 1-15,-5 4-1 16,0-2 2-16,-2 1 2 16,-1 1-1-16,0-1 1 15,0 2-1-15,0 0-3 16,0 0 0-16,0 0-3 16,0 0-4-16,0 0-3 15,0 2-6-15,-6 15-29 16,-16 2-57-16,-9 1-160 15</inkml:trace>
  <inkml:trace contextRef="#ctx0" brushRef="#br0" timeOffset="14680.514">20919 7115 229 0,'0'0'173'0,"0"0"-99"16,0 0 70-16,0 0-48 16,0 0-54-16,0 0 26 15,3-27-25-15,-1 27-24 16,-1-2-14-16,-1 1-4 15,2 1-1-15,-2 0 0 16,0 0 2-16,0 0 3 16,0 0 5-16,0 0 11 15,1 0 9-15,-1 0 1 0,0 0 9 16,0 0 1-16,0 0-13 16,0 0-2-16,0 0-11 15,0 0-4-15,0 0-7 16,0-1 2-16,0 1-2 15,0 0-3-15,0 0-1 16,0 0 0-16,0 0-1 16,0 0 0-16,0 0-4 15,0 0 1-15,0 0-3 16,0 9-4-16,0 11 10 16,0 10 1-16,3 1 4 15,0-1-3-15,1 2 3 0,1-1-4 16,-2 1 0-16,1-3 2 15,-1 4-2-15,0-3-5 16,-1-4 5-16,-2 1 0 16,0-4 0-16,0 0 0 15,0-2-3-15,0 0 3 16,-3 0 0-16,-3-4 0 16,1-2 1-16,2-4 2 15,3-1-1-15,-1-5-1 16,1-3-1-16,0-1 1 15,0-1 1-15,0 0 3 16,0 0 2-16,0 0 5 16,0 0 1-16,0 0 6 15,0 0-10-15,0 0 4 16,0 0-10-16,0-3 1 0,0-6-1 16,6-7-1-1,3-3 0-15,4 0-2 0,5-2-1 16,3 0-1-16,6 1 0 15,4 1 0-15,2 4 1 16,-2 2 0-16,-1 3-3 16,-9 3 4-16,-9 2 0 15,-6 3 1-15,-3 1-1 16,-1 1-1-16,2 0-5 16,0 1-8-16,1 13 8 0,2 4 1 15,-1 6 4 1,2 0 1-16,-4 1 0 0,1-2-1 15,-1-3 0 1,1-4 1-16,-1 4 0 0,2-5-1 16,0 0 0-16,1-1-7 15,0-3 1-15,-1-4-4 16,-1-2-1-16,-2-2-6 16,0-1-14-16,0-2-42 15,-1 0-87-15,2 0-192 16</inkml:trace>
  <inkml:trace contextRef="#ctx0" brushRef="#br0" timeOffset="15154.832">21596 7413 26 0,'0'0'55'0,"0"0"-26"15,0 0-1 1,0 0-28-16,0 0-28 0,0 0-58 16</inkml:trace>
  <inkml:trace contextRef="#ctx0" brushRef="#br0" timeOffset="15576.16">21596 7413 72 0,'0'12'102'15,"0"-17"39"-15,0 2 29 16,0 1-88-16,0 1-8 16,0 1-8-16,0-1-13 0,0 1-10 15,0 0 2 1,0 0-12-16,0 0-16 15,0 0-3-15,0 0 15 0,0 0 28 16,3-2 0-16,-2-1-14 16,-1 2-15-16,2 0-5 15,-2 1 4-15,0 0-6 16,0 0-19-16,0 0-2 16,0 0-7-16,0 0-2 15,0 2-2-15,0 7 11 16,0 7 5-16,0 3-2 15,0 0-3-15,0 7-2 16,0-1 2-16,0 1 0 16,-7 1 0-16,-2-3 0 15,-2 2 0-15,0-3-1 0,0-2 1 16,3-2 3 0,2-5-2-16,2-3-1 0,4-4-10 15,0-3-13 1,0-1-19-16,0-3-111 0,9 0-251 15</inkml:trace>
  <inkml:trace contextRef="#ctx0" brushRef="#br0" timeOffset="16301.88">22055 7003 211 0,'0'0'151'0,"0"0"-46"0,0 0-54 16,0 0-23-16,0 0-11 15,0 0 8-15,-1-1 2 16,-5 5 9-16,2 3-9 16,1 1-5-16,0 2 5 15,0 4-1-15,-2 2-7 16,-5 7 0-16,-2 8-9 15,-4 7-3-15,-2 5-1 16,-3 6 4-16,1-3-3 16,4-2-3-16,5-4-3 15,8-1-1-15,3-4-6 0,0-3-2 16,11-3 8-16,10-3 6 16,3-4-6-16,7-4-118 15,6-8-172 1</inkml:trace>
  <inkml:trace contextRef="#ctx0" brushRef="#br0" timeOffset="17185.655">22309 7235 1 0,'0'0'159'16,"0"0"-156"-16,0 0 16 0,0 0 42 16,0 0 27-16,0 0 34 15,27-11-47-15,-24 8-18 16,-2 2 15-16,1 0-29 15,0 1-10-15,-1 0-9 16,5 0-23-16,3 5-1 16,3 9 0-16,0 6 6 15,1 4 6-15,-4-2-9 16,0-1-2-16,-2 4-1 16,-7-1-4-16,0-1-4 15,-8-3 8-15,-10-2-3 16,-8-4 3-16,1-5 0 15,0 2 3-15,4-5-3 16,6 0-14-16,9-3-4 0,4-1 3 16,2-1-35-16,0-1 9 15,8 0 41-15,11 0 6 16,8-4-5-16,6-9 11 16,0-3-6-16,1-2-6 15,0-1 7-15,-4-4 0 16,-3-4 2-16,-3-1-1 15,-5-3-4-15,-2 1 0 16,-7 8-3-16,-2 4 5 16,-4 8 3-16,-4 3 15 15,0 4-24-15,0 1-2 0,0 2-4 16,0 0 4-16,0 0 2 16,0 0-2-16,0 0 2 15,0 0-7-15,-4 2 1 16,-4 10 6-16,-1 6 0 15,-2 4-5-15,4 4 2 16,3 3-1-16,1 2 3 16,0-4 1-16,1 1 0 15,2-6 4-15,0-2-4 16,0-2-6-16,3-3-3 16,9-2 9-16,8-2 3 15,0-1-3-15,7-6-25 0,1-4-275 16</inkml:trace>
  <inkml:trace contextRef="#ctx0" brushRef="#br0" timeOffset="17496.882">22809 7061 91 0,'0'0'68'0,"0"0"62"15,0 0 4-15,40 76-41 16,-17-36-20-16,-4 7-34 0,-3 7 4 16,-10 4-18-16,-6-1-15 15,0-4-2-15,-18-4-8 16,-7-11 0-16,-3-6 3 15,4-4 4-15,1-8-6 16,9-5 4-16,8-3-5 16,0-6-51-16,-3-4-205 15</inkml:trace>
  <inkml:trace contextRef="#ctx0" brushRef="#br0" timeOffset="18522.006">23484 7224 205 0,'0'0'315'16,"0"0"-163"-16,0 0-14 15,0 0-42-15,0 0-35 16,0 0-6-16,0 0-16 15,-3-29-34-15,23 24-2 16,10 2 2-16,7 1 2 0,6 0-7 16,-5 2-3-16,-10 0-50 15,-9 0-92-15,-11 0-40 16,-8 0-116-16</inkml:trace>
  <inkml:trace contextRef="#ctx0" brushRef="#br0" timeOffset="18700.245">23525 7296 305 0,'0'0'138'0,"0"0"-90"16,0 0 61-16,0 0-24 0,0 0-58 15,80 17-17-15,-42-12-10 16,5-4-5-16,5-1-233 15</inkml:trace>
  <inkml:trace contextRef="#ctx0" brushRef="#br0" timeOffset="19362.108">24245 7210 330 0,'0'0'122'0,"0"0"-78"16,0 0-28-16,0 0 11 16,99-32-10-16,-74 19 14 15,-8 0-4-15,-4 0-11 16,-7-2 33-16,-5 4 8 16,-1 1 23-16,0 2-32 15,0-1-26-15,-12 1-8 16,-5 1-9-16,-3 1-2 0,1 3 5 15,-1 2-8 1,7 1 1-16,1 0-1 0,3 4-2 16,3 10-6-16,1 3 2 15,2 7 1-15,1-1 2 16,2 4 2-16,0 1 1 16,0 2 0-16,0-4 2 15,0-2-2-15,7-3-8 16,4-5 4-16,2-3-6 15,5-3-2-15,6-3-5 16,5-3-25-16,10-3-70 16,9-1-140-16</inkml:trace>
  <inkml:trace contextRef="#ctx0" brushRef="#br0" timeOffset="19771.924">24824 7068 397 0,'0'0'48'16,"0"0"141"-16,0 0-73 16,0 0-52-16,0 0-23 15,0 0-41-15,-21-30-10 16,21 30-2-16,0 0 7 16,8 9 5-16,2 6 14 15,-1 5-12-15,-1 2 1 16,-4 3 1-16,-2-1-4 15,-1-2 2-15,-1-1-1 16,3-2-1-16,0-2 1 0,0-6-1 16,1-1 0-16,5-3 0 15,4-2 0-15,4-2 24 16,7-3 26-16,1 0 3 16,4-3 2-16,-4-10-27 15,-2-7 0-15,-3-2-2 16,-6-5-2-16,-6 3-14 15,-4-3-8-15,-3 2-1 16,-1 4-1-16,0 5-1 16,0 3-6-16,-1 6 5 15,-1 4-15-15,2 3-54 16,0 0-145-16,9 0-225 0</inkml:trace>
  <inkml:trace contextRef="#ctx0" brushRef="#br0" timeOffset="20148.169">25288 7057 397 0,'0'0'117'15,"0"0"-52"-15,0 0 44 16,0 0-30-16,0 0-11 0,0 0-44 15,28-4-24-15,-28 4-12 16,-4 0-6-16,-8 0 18 16,-3 0 23-16,-3 0-13 15,-2 0-6-15,4 4-2 16,6 6 4-16,5 2-6 16,5 9-3-16,0 6 3 15,0 5 7-15,11-1 13 16,5-1-11-16,1 0-1 15,2-2-7-15,2-2 1 16,1-5 1-16,-1-6 1 16,-4-5-3-16,0-4 4 15,1-5-5-15,5-1 0 16,5 0-81-16,3-17-193 16</inkml:trace>
  <inkml:trace contextRef="#ctx0" brushRef="#br0" timeOffset="20596.917">25579 7021 345 0,'0'0'113'0,"0"0"-82"16,0 0 38-16,0 0-10 15,0 0-42-15,0 0-16 16,-8 29 19-16,2-7 0 15,-1 2-3-15,-2 2-5 0,-1-2 5 16,2 0-5-16,2-1-5 16,0-1 1-16,3-4 0 15,3-3-6-15,0-5 3 16,0-3-1-16,0-5-3 16,0-1-1-16,0-1 0 15,0 0 0-15,9-5 28 16,3-10-2-16,6-5-3 15,0-1 5-15,3 1-20 16,2 3 3-16,1 4-11 16,-1 5-1-16,2 8-2 15,-1 0-1-15,-3 5 1 16,-8 16-18-16,-7 7 11 0,-4 7 10 16,-2 1 0-1,0 1 2-15,-3-3-1 0,-3-2 3 16,1-6 0-16,5-4-4 15,-1-3 0-15,-4-5-53 16,-9-6-151-16</inkml:trace>
  <inkml:trace contextRef="#ctx0" brushRef="#br0" timeOffset="22028.987">26560 6982 385 0,'0'0'190'0,"0"0"-90"15,0 0-3-15,0 0-1 16,0 0-6-16,0 0-18 15,0 0-27-15,8 0-17 16,-8 0-26-16,0 0-2 16,0 7-11-16,0 4 4 15,0 6 7-15,0 3 15 16,0 0-3-16,0 4-6 16,0-1-4-16,0 2 3 15,-3-1-2-15,0-3-1 0,0 0-2 16,-2-4-1-16,2-2-1 15,2-6 2-15,-1-2 2 16,2-4-2-16,0-1 4 16,0-2 5-16,0 0-3 15,0 0 5-15,0 0-4 16,0 0 16-16,3-10 7 16,6-10-16-16,3-5-13 15,4 0 2-15,4-2-2 16,-4 3-1-16,-1 6 0 15,-3 3 0-15,-4 8-3 16,-5 2 3-16,-2 5 4 16,-1 0-4-16,2 0-6 15,5 0-1-15,0 7 1 16,4 10 5-16,2 2 0 0,-4 3 1 16,-1-2 0-16,-2 0 0 15,1-2-3-15,1-1 3 16,-1-2-5-16,-1-4-1 15,3-4-8-15,-2-3-4 16,3-1 0-16,3-3-17 16,0 0 12-16,2 0 11 15,-1-11 12-15,-4-1 1 16,2-4 2-16,-5-1 1 16,1-2-1-16,1 1 0 15,-2-2 20-15,1 1-7 16,1 2-8-16,1-2 9 0,1 2-7 15,-1 0 6 1,0 5-2-16,-5 5-7 0,-2 4 2 16,-3 0 2-16,0 3-11 15,0 0-1-15,0 0-9 16,0 0-2-16,0 3-6 16,-3 11 11-16,-2 6 7 15,1 3 3-15,-2 4-2 16,5 0 3-16,1-1-4 15,1 2-11-15,18-1-1 16,7-4-2-16,-3-6-5 16,-1-6 2-16,-8-5-8 15,-8-6-46-15,-3 0-6 0,1-2 11 16,0-16-170 0,3-4-320-16</inkml:trace>
  <inkml:trace contextRef="#ctx0" brushRef="#br0" timeOffset="22583.973">27252 7002 123 0,'0'0'342'0,"0"0"-237"15,0 0-3-15,0 0-1 16,0 0-15-16,0 0-8 16,3-6-30-16,-3 6-26 15,0 0-13-15,0 0-9 0,0 0 0 16,0 0-3-16,0 13-6 15,2 9 1-15,4 8 8 16,0 1 1-16,1-3 0 16,-1-4 2-16,-1-3-2 15,-1-5 0-15,-1-7-1 16,-3-1 1-16,2-7-1 16,-2-1-14-16,1 0 8 15,5 0-37-15,9 0-51 16,9-9 8-16,10-8 18 15,6-7-87-15,5-2-53 16,-6 2 72-16,-6 4 92 16,-8 3 44-16,-11 6 16 15,-7 5 53-15,-6 1 87 16,-1 2 1-16,0-1-63 0,0-1-12 16,-1 1-26-16,-5 0 18 15,3 2-17-15,2 1 2 16,1 1-16-16,0 0-39 15,0 0-4-15,0 0-9 16,0 0 8-16,0 0 0 16,0 0 1-16,3 8 3 15,0 7-3-15,1 2 0 16,-4 3 0-16,0-4-1 16,0 1 1-16,0 0 4 0,0 2-4 15,1 0-3 1,13 4-36-16,11-4-49 15,10-6-104-15,2-9-380 16</inkml:trace>
  <inkml:trace contextRef="#ctx0" brushRef="#br0" timeOffset="23491.451">27749 7025 226 0,'0'0'56'0,"0"0"-56"16,0 0-6-16,0 0 6 15,0 0 16-15,0 0 71 16,-1 3 83-16,1-3-40 16,0 0-29-16,0 0 3 15,0 0 10-15,0 0-30 0,0-4-51 16,1 1-9-16,1 3 5 15,-2 0-15-15,0 0-7 16,0 0-7-16,0 0-12 16,0 4-3-16,-2 11 2 15,-6 6 13-15,-1-3 9 16,1 1-4-16,2-5-4 16,1-4-1-16,1-3 0 15,2 0 0-15,2-6-1 16,0 1-1-16,0-2-5 15,0 0 4-15,0 0 3 16,0 0 4-16,0-2 3 16,0-12-7-16,5-3 4 0,1-1-2 15,1 0 17 1,3-2-10-16,0 1 7 0,-1-1-13 16,1 4 4-16,-4 3 4 15,0 5-9-15,-2 4 1 16,-2 4 3-16,-1 0-5 15,-1 0-2-15,3 0-4 16,3 7-3-16,3 10-4 16,2 4 12-16,-4 4-3 15,2-3 3-15,-5 1-2 16,0-5 2-16,-3-1-10 16,1-8-4-16,-1-2 7 0,1-3-2 15,1-4 3 1,0 0 6-16,2 0 0 0,6-6 2 15,2-8 8-15,7-7-9 16,0-1-1-16,0 2 1 16,-2 0 0-16,-5 6 0 15,1 4-1-15,-8 6-3 16,0 4-1-16,0 0-2 16,4 9 0-16,1 13-1 15,3 2 7-15,-3 1 3 16,1 1-1-16,-4-4-2 15,-1-2-1-15,-3-4-10 16,-2-6-54-16,-1-3-104 0,1-7-89 16,2 0-387-1</inkml:trace>
  <inkml:trace contextRef="#ctx0" brushRef="#br0" timeOffset="24097.708">28174 6742 534 0,'0'0'96'0,"0"0"-15"16,0 0 30-16,0 0-6 15,0 0-16-15,0 0-43 16,73-15-12-16,-73 15-11 16,0 0-7-16,0 0-6 15,0 0-5-15,0 0-5 0,0 0 0 16,0 0-5-16,0 0-5 15,-7 8-3-15,-1 16 13 16,-1 11 13-16,-2 9-9 16,1 1 2-16,3-3-6 15,4-3 4-15,1-9-3 16,2-10-1-16,0-6 1 16,0-5 1-16,0-4-2 15,0 0 0-15,0-4 0 16,0 1 0-16,0-2 0 15,0 0-2-15,0 0 2 16,0 0 0-16,0 0 0 16,3 0 0-16,6 0 4 15,2-3 16-15,2-6-9 16,1 2-3-16,-2-4 4 0,-2 2-5 16,2 0-5-16,4 2-2 15,7 4-1-15,6 3-3 16,4 0 1-16,2 10-2 15,-7 5-1-15,-10 2 0 16,-5 0-2-16,-8 2 0 16,-5-1 3-16,0 0 1 15,0-1-3-15,-5-3-9 16,-2-2 2-16,-5-7-7 16,3 0 19-16,0-4-8 15,-1-1 10-15,1 0 11 16,1 0-2-16,7 0-9 15,1 0-18-15,7 0-89 0,26 0-164 16,18 0-344-16</inkml:trace>
  <inkml:trace contextRef="#ctx0" brushRef="#br0" timeOffset="24459.342">28712 6981 258 0,'0'0'105'16,"0"0"5"-16,0 0 47 15,0 0-99-15,0 0-5 0,0 0-3 16,-1-43-20 0,-1 43-18-16,-4 0-10 0,-4-2 2 15,-2 2 3-15,-4 0-6 16,1 0-1-16,-1 0 0 15,0 2-1-15,3 10 1 16,3 5 2-16,1 7 0 16,7 5 5-16,2 4 10 15,0-1 3-15,17-2-1 16,5-4 5-16,2-6 0 16,-3-6-14-16,4-6-9 15,-1-3 1-15,3-5-2 0,1 0-12 16,2-3-90-16,0-11-62 15,0-8-108-15</inkml:trace>
  <inkml:trace contextRef="#ctx0" brushRef="#br0" timeOffset="24835.028">28941 6878 350 0,'0'0'143'0,"0"0"-82"16,0 0-27-16,0 0-25 16,0 0 18-16,0 0-16 0,13 46 5 15,-11-25-3 1,-2 1 0-16,3 0-3 0,0 0 0 16,1 0-3-16,6-1 11 15,1-1 12-15,1-5 20 16,1-4-19-16,-4-5 5 15,-3-3-9-15,-1-2 12 16,-4-1-12-16,2 0 4 16,-3 0-3-16,2 0 5 15,-1 0-7-15,4 0 17 16,-1-10-19-16,4-2-18 16,5-2-1-16,-1-3 0 15,6 5-5-15,3-2-18 16,4 7-51-16,8 3-110 15,1 4-73-15,1 0-343 16</inkml:trace>
  <inkml:trace contextRef="#ctx0" brushRef="#br0" timeOffset="25157.812">29241 6844 311 0,'0'0'131'15,"0"0"-4"-15,0 0-34 16,0 0-62-16,0 0-10 0,0 0-14 16,0 0-7-1,-33 9-6-15,33 18-12 0,0 7 18 16,0 5 27-16,11-1-6 16,0-1 15-16,-5 0-22 15,-4-3-3-15,-2-4 0 16,0-5 0-16,-6-5-5 15,-3-2 8-15,-3-3-5 16,4-1-3-16,2 0-4 16,5 3 2-16,1 2-2 15,0 5-2-15,0 2 10 16,0-2-3-16,-5-6-7 16,-35-6-229-16</inkml:trace>
  <inkml:trace contextRef="#ctx0" brushRef="#br0" timeOffset="26566.819">21095 8441 392 0,'0'0'162'0,"0"0"-34"16,0 0-6-16,0 0-28 16,0 0-26-16,0 0-22 15,-28-29-26-15,28 29-6 16,0 0 2-16,0 0 1 15,0 0-6-15,0 0 6 16,0 0-8-16,0 0-6 16,0 0-3-16,0 0-1 0,0 0-5 15,-2 7-4-15,1 6 9 16,1 11-1-16,0 3 4 16,-2 6-1-16,2 1-1 15,0 0 1-15,0-3-1 16,0-3 2-16,0-2-2 15,0-2-1-15,0-6 0 16,0-5-2-16,0-5 2 16,0-4-2-16,0-1 3 15,0-3 3-15,0 0-3 16,0 0 1-16,0 0 5 16,0 0 2-16,0 0 0 0,0 0 0 15,0-10-8 1,3-4 4-16,3-3-3 15,2-2 4-15,2 1 5 16,2-1-9-16,3-1-1 0,0 1 0 16,4 0 1-16,-2 0-1 15,3 4 2-15,-4 1-2 16,0 4 0-16,-6 2-4 16,1 6 3-16,-1 2 1 15,2 0-4-15,4 12 1 16,2 5 3-16,-1 8-2 15,-2-1 1-15,-3 4-5 16,-5-1 1-16,-1 0 4 16,-3-2-7-16,-3-2-14 15,0-4-9-15,-3-2 17 0,-6-5-11 16,2-2 15 0,-1-4 3-16,2-2-2 0,3 1 0 15,3-1-37-15,0-1-47 16,6-3-170-16</inkml:trace>
  <inkml:trace contextRef="#ctx0" brushRef="#br0" timeOffset="26947.925">21550 8665 589 0,'0'0'34'0,"0"0"31"0,0 0-6 15,0 0-29-15,0 0-29 16,0 0 13-16,53 11-11 16,-30 3-2-16,-1 1-1 15,-5 2 0-15,-10 1-2 16,-5-1-4-16,-2 1 3 15,0-2 3-15,-14 0 8 16,-5-2 16-16,0-2 4 16,4-2 6-16,3-3-12 15,7 0-18-15,5-6-4 16,0 2-6-16,3 2 6 0,20-2 4 16,6-3 22-16,10 0-10 15,4 0-16-15,4-12-39 16,-1-12-157-16,-1-2-269 15</inkml:trace>
  <inkml:trace contextRef="#ctx0" brushRef="#br0" timeOffset="27338.301">22217 8283 569 0,'0'0'49'16,"0"0"52"-16,0 0 54 15,0 0-98-15,0 0-30 16,0 0-14-16,-26-37-13 15,22 37-2-15,-4 16-7 16,-3 11 7-16,-6 9 2 16,1 7 0-16,-2 3 0 15,-2 2-1-15,4 1 1 0,1-3 0 16,10 0-5-16,5-2-7 16,0-3-4-16,17-3 16 15,8-7 6-15,4-6-6 16,-2-8 0-16,-2-5-3 15,0-4-122-15,-1-8-184 16</inkml:trace>
  <inkml:trace contextRef="#ctx0" brushRef="#br0" timeOffset="27998.731">22367 8518 499 0,'0'0'119'0,"0"0"27"16,0 0-40-16,0 0-20 15,0 0-15-15,0 0-42 16,72-54-21-16,-51 57-5 15,1 13-2-15,-7 2-2 16,-2 4-2-16,-4-2 3 16,-6 1 0-16,-3 0-3 0,0-2 1 15,0 1-2 1,-6-1 4-16,-7-2-30 0,0-3-4 16,-1-5 0-16,5-2-5 15,5-7 18-15,1 3 21 16,1-3 9-16,2 0 9 15,0 0 60-15,0-3-25 16,0-6-20-16,0-3-14 16,0 0-10-16,2-3-6 15,7-3 8-15,4 0-11 16,-1-3 0-16,0 1 7 16,-2 0-2-16,-2 1-4 15,-5 1-1-15,-3 4 0 16,0 1 0-16,0 4 3 0,0 5 0 15,0 3-3-15,0 1-2 16,0 0-16-16,0 0-29 16,0 3-1-16,0 9 43 15,0 0 3-15,0 1-1 16,-5 1-3-16,-2 3 6 16,-3-1-1-16,5 1 1 15,1-2-2-15,4 2-3 16,0 0-4-16,0-1-6 15,1-3-1-15,15 2 16 16,3-3 0-16,4-3 0 16,3-4-13-16,5-2-54 15,-1-3-121-15</inkml:trace>
  <inkml:trace contextRef="#ctx0" brushRef="#br0" timeOffset="28331.607">22746 8272 280 0,'0'0'194'15,"0"0"-126"-15,0 0-9 0,0 0-9 16,0 0-1-16,100 84-24 15,-74-35-8-15,-4 2-9 16,-3 1-3-16,-7 0-3 16,-4-3-1-16,-4-4 1 15,-3-9-2-15,-1-7-2 16,0-10 0-16,0-8 1 16,-3-6-5-16,-4-1 10 15,1-2-4-15,2-2 15 16,2 0-15-16,2 0-119 15,0 0-357-15</inkml:trace>
  <inkml:trace contextRef="#ctx0" brushRef="#br0" timeOffset="29296.024">23423 8482 280 0,'0'0'128'0,"0"0"9"15,0 0-26 1,0 0-58-16,0 0 0 0,0 0 2 16,-16-5-21-16,16 5-17 15,0 0-12-15,0 0-5 16,0 0-1-16,0 0-5 15,0 0-5-15,0 0-4 16,0 0 14-16,16 0 1 16,10 0 14-16,15 0-10 15,4 0 2-15,-2-5-6 16,-5 1-1-16,-14 0-22 16,-9 2-72-16,-9 1-102 15,-6-1-195-15</inkml:trace>
  <inkml:trace contextRef="#ctx0" brushRef="#br0" timeOffset="29546.564">23444 8620 203 0,'0'0'252'0,"0"0"-139"16,0 0-12-1,0 0-38-15,87-24-39 0,-56 21-16 16,7 3-4-16,6 0-4 16,7 0-18-16,0 6-293 15</inkml:trace>
  <inkml:trace contextRef="#ctx0" brushRef="#br0" timeOffset="34117.507">25039 8188 222 0,'0'0'245'0,"0"0"-135"15,0 0 21-15,0 0-30 0,0 0-33 16,0 0-21-16,0-18-38 16,0 18-9-16,-6 0-4 15,-11 16 4-15,-5 2 3 16,-1 4-3-16,3 1 4 16,-1 2-4-16,7-2-3 15,1 1 3-15,6 0 0 16,4 0-1-16,3-1-1 15,0-1-2-15,0 0 4 16,13 1 0-16,6 0 3 16,1-2-1-16,-2-4-2 15,1-3-22-15,-1-5 2 0,-3-5 17 16,3-4 3 0,0 0 7-16,-2-7 2 0,-1-10-1 15,-3-7 19-15,-8-5 7 16,-4-8-11-16,0-1 5 15,-6 1-3-15,-11 1-19 16,-3 8-5-16,5 8-2 16,5 8-140-16,6 7-270 15</inkml:trace>
  <inkml:trace contextRef="#ctx0" brushRef="#br0" timeOffset="34718.646">25243 8231 567 0,'0'0'115'15,"0"0"13"-15,0 0-36 16,0 0-40-16,0 0-32 15,0 0-13-15,1-2-6 16,-1 2-1-16,0 0-5 16,0 6-4-16,0 6-5 15,0 8 11-15,0 6 6 0,0 2 6 16,0 0-8-16,2-2 4 16,4-3-2-16,5-1 0 15,3-6 3-15,1-7-6 16,2-1 4-16,-1-8 2 15,2 0 8-15,-1 0 7 16,2 0 18-16,-3-9-9 16,-2-5 1-16,-2-4-11 15,-1 1-2-15,-1 3-14 16,-4 2 1-16,-2 7-4 16,0 2-1-16,-2 3-2 15,4 0-6-15,4 17-34 16,8 11 42-16,2-1 0 0,4 2 4 15,1-5-3 1,2-6 1-16,2-2-1 0,3-8 1 16,1-3 6-16,-2-5-6 15,-1 0-2-15,-5-7 4 16,-7-8 4-16,-2-9 13 16,-5-1-8-16,-8-6 4 15,-3-3-13-15,-3-2-3 16,-21-2-1-16,-13 5-8 15,-7 3-67-15,-6 8-117 16,-4 12-392-16</inkml:trace>
  <inkml:trace contextRef="#ctx0" brushRef="#br0" timeOffset="35253.339">24590 8243 168 0,'0'0'253'0,"0"0"-160"15,0 0 31-15,0 0-17 16,0 0-36-16,0 0-45 15,0-10-18-15,0 10-8 16,0 17-2-16,0 12 2 16,4 10 24-16,1 8 22 15,-2 5-5-15,-3-2-21 16,0-3 5-16,0-7-5 0,0-6-3 16,0-4 3-16,-2-6-16 15,2-5-2-15,0-2 3 16,0-5-5-16,2-3 6 15,8-3-6-15,7-4-14 16,7-2-34-16,4 0-47 16,0-4-69-16,-4-11-13 15,-12-5-162-15</inkml:trace>
  <inkml:trace contextRef="#ctx0" brushRef="#br0" timeOffset="35509.775">24639 8249 155 0,'0'0'65'0,"0"0"-4"16,114-20 54-16,-71 17-36 16,-6 3-29-16,-6 0-6 15,-7 0-11-15,-9 5-24 16,-6 7-9-16,-9 5 0 15,0 0-5-15,-2 3 5 16,-18 0 8-16,-10-1-1 16,-3-2 7-16,2-4-6 15,8-4-8-15,13-8-75 0</inkml:trace>
  <inkml:trace contextRef="#ctx0" brushRef="#br0" timeOffset="36203.818">26074 8361 296 0,'0'0'196'0,"0"0"-60"15,0 0-64-15,0 0-16 16,89-23 2-16,-68 13-19 16,-7 2-6-16,-7 1-9 15,-4 0 15-15,-3 2-19 16,0-2-20-16,0 3-10 16,-15 3-7-16,-4 1-20 0,-2 0 24 15,0 8-37 1,2 9-23-16,2 1 26 0,4 2 39 15,5-3 2-15,5 2 5 16,3-4-5-16,0 2 6 16,13-1 1-16,10 1 6 15,9-5-4-15,4-4 9 16,-1-3 1-16,-1-5-11 16,-4 0 6-16,-6-5-8 15,-1-9-11-15,-6-3-38 16,-6-1-64-16,-8-4-77 15,-3 1-75-15</inkml:trace>
  <inkml:trace contextRef="#ctx0" brushRef="#br0" timeOffset="36489.484">26353 8322 68 0,'0'0'88'15,"0"0"25"-15,0 0 2 0,0 0-67 16,0 0-18-16,0 0 49 16,34-5-10-16,-19 5-10 15,5 0-20-15,3 5-21 16,0 6-8-16,-7 5-7 15,-1 3-3-15,-4-1 1 16,-3 3-2-16,-2 0 2 16,-1-1 3-16,-2-3-4 15,-2-4-2-15,1-6 2 16,-1-3 2-16,1-3-1 16,1-1 2-16,0 0 34 15,4 0 80-15,4-17 8 0,6-7-112 16,6-8-13-16,4-3-3 15,4-3-30-15,2-3-30 16,4 5-145-16,2 4-288 16,-3 10 294-16</inkml:trace>
  <inkml:trace contextRef="#ctx0" brushRef="#br0" timeOffset="36814.111">26912 8203 326 0,'0'0'106'0,"0"0"-7"15,0 0-34-15,-103-9-3 16,78 9-18-16,5 13-25 0,10 6-19 16,10 7 0-16,0 8 0 15,23 7 42-15,9-2-10 16,3-2-14-16,-8-8-7 15,-10-5-8-15,-9-8-1 16,-5-5-2-16,-3-4-1 16,0-3-2-16,0-4 3 15,-8 0 15-15,-12 0 56 16,-6 0-23-16,5-2-33 16,0 2-14-16,8 0-1 0,3 14-16 15,8 6-84 1,2-3-183-16</inkml:trace>
  <inkml:trace contextRef="#ctx0" brushRef="#br0" timeOffset="37501.056">27549 8078 286 0,'0'0'310'0,"0"0"-244"16,0 0 32-16,0 0 14 15,0 0-34-15,0 0-36 16,11-15-16-16,-28 13-15 16,-5-2 13-16,-5 3-24 15,-2 1-1-15,6 0-5 16,0 12 3-16,7 10 1 15,1 6-2-15,9 2-3 16,6-4 5-16,0-1 2 0,9-1 3 16,18-4-2-16,9-3-1 15,11-7 1 1,5-3 6-16,-5-4 7 0,-11-3-14 16,-12 0 3-16,-17-17 9 15,-7-6-5-15,0-10-7 16,-23-3-7-16,-9 0-4 15,-10 1-7-15,3 5 10 16,8 10 5-16,13 7-19 16,14 8-12-16,4 5-82 15,25 0-259-15</inkml:trace>
  <inkml:trace contextRef="#ctx0" brushRef="#br0" timeOffset="37800.081">27926 7983 387 0,'0'0'168'0,"0"0"-48"15,0 0 9-15,0 0-39 16,0 0-71-16,0 0-19 16,-9-16-15-16,9 38 14 15,0 4 1-15,0 5 8 16,0-3-3-16,-3 2 2 15,-2 4 0-15,0 1 0 16,2 3 4-16,3 1 1 16,0 4-3-16,0-1-4 15,0 1-1-15,2 1-2 16,12-8-1-16,0-4-1 0,-1-6-21 16,-5-9-144-16,-4-10-124 15,-4-4-182-15</inkml:trace>
  <inkml:trace contextRef="#ctx0" brushRef="#br0" timeOffset="37952.742">27818 8365 163 0,'0'0'141'15,"0"0"30"-15,121-13-43 0,-63 5-78 16,7-4-50-1,5-6-126-15</inkml:trace>
  <inkml:trace contextRef="#ctx0" brushRef="#br0" timeOffset="38334.464">28537 8081 586 0,'0'0'83'0,"0"0"20"15,0 0-13-15,58-90-28 16,-52 71-12-16,0 4-15 16,-5 3 1-16,2 6-14 15,-2 3 4-15,-1 3-14 16,0 0-12-16,0 0-9 15,0 0-13-15,0 0 1 16,0 0 16-16,0 4 3 16,0 3 4-16,0 6 5 15,0 5 0-15,0 10 0 16,-5 8 0-16,-3 4-1 16,2 2 3-16,2 2-2 15,2-4-3-15,2-5 0 16,0-4-4-16,3-6-34 0,5-6-63 15,-4-7-162-15</inkml:trace>
  <inkml:trace contextRef="#ctx0" brushRef="#br0" timeOffset="39015.944">28392 8235 62 0,'0'0'619'16,"0"0"-560"-16,94-24 49 15,-45 17-40-15,0 2-59 0,-2-3-8 16,-4 2-1 0,-8-1-72-16,-5 2-33 0,-6 0-70 15,-7 2-44-15,-5 1 138 16,-2-3 77-16,-4 3 4 15,2-3 3-15,-2-2 67 16,-2 2 70-16,-1-2-6 16,-2 4-43-16,1 0-42 15,-2 1-1-15,0 2 15 16,0 0-18-16,0-2-26 16,0 2-19-16,-3 0 1 15,-7 0-2-15,-1 11 5 0,0 7-9 16,1 1 5-16,7 2-12 15,3-1 12-15,0-2 3 16,0-2-3-16,6-4 6 16,7-3-6-16,4-1 3 15,2-2 20-15,2-3 12 16,0-3-11-16,0 0 7 16,-2 0-3-16,-4-3-5 15,-3-3-11-15,-6 1 9 16,-1 2-7-16,-4 3-9 15,-1 0-5-15,3 0-7 16,6 1-7-16,9 18-25 16,7 5 39-16,4-1 6 0,2-4-4 15,-1-3 1 1,3-8 1-16,-2-3 5 0,-1-4-4 16,-5-1-2-16,-5 0-3 15,-4-11 10-15,-4-7-6 16,0-2 1-16,-8-2-5 15,-1-4-2-15,-3-5 0 16,0 3-2-16,-16 1-25 16,-2 10-19-16,-3 11-15 15,3 6-15-15,2 2-69 16,8 14-417-16</inkml:trace>
  <inkml:trace contextRef="#ctx0" brushRef="#br0" timeOffset="39414.336">29436 8210 266 0,'0'0'290'0,"0"0"-109"15,0 0-40-15,0 0-38 16,0 0-38-16,0 0-21 15,0-2-20-15,0 2-24 16,-2 0-9-16,-9 0-14 16,-4 7 23-16,-6 13 1 15,-1 7-1-15,5 2-7 0,5 5 4 16,9 2-1-16,3-2 3 16,0-4 2-16,16-7 1 15,3-4 11-15,1-8-10 16,3-3 3-16,3-4-1 15,-2-4-4-15,-1 0 19 16,-2-4-11-16,-8-14 11 16,-1-8-3-16,-9-8-12 15,-3-2-1-15,-9-3-8 16,-25 3-8-16,-10 5-28 16,-11 5-53-16,-4 9-218 15</inkml:trace>
  <inkml:trace contextRef="#ctx0" brushRef="#br0" timeOffset="40741.118">21211 9602 498 0,'0'0'126'0,"0"0"-65"16,0 0 63-16,88-55-12 15,-77 48-35-15,-5 4-6 16,-5 3-28-16,-1 0-17 15,0 0-13-15,0 0-13 16,0 0-3-16,0 7-13 16,0 14 4-16,0 9 12 15,2 6 5-15,7 1-3 16,1-4 1-16,2-3-1 0,0-4 2 16,-2 0-3-16,-3-3-1 15,-3-1 1-15,-4-1-1 16,0 1-2-16,0-3-4 15,0-2-6-15,-9-2 8 16,0-6 3-16,1-1 1 16,3-6 1-16,5-2 5 15,0 0-5-15,0 0-1 16,0 0 1-16,0 0-1 16,8 0 10-16,6-5 5 15,7-7-2-15,1-2-2 16,1-3 0-16,0 0-3 15,0-1-5-15,-5 2 0 16,0 4-2-16,-6 3 1 0,-4 6-2 16,-3 3-3-16,1 0-3 15,5 4 1-15,6 13 3 16,2 5 0-16,1-2 2 16,-1 4 1-16,-6-5-1 15,-3-2-7-15,-7 0 4 16,-2-2-2-16,1-2-2 15,-2 0-1-15,0-3 1 0,0-2-13 16,3-1-21 0,1 0-92-16,5-7-231 0</inkml:trace>
  <inkml:trace contextRef="#ctx0" brushRef="#br0" timeOffset="41784.086">22005 9868 403 0,'0'0'67'15,"0"0"32"-15,0 0 3 16,0 0-21-16,0 0-15 16,0 0 0-16,0 0-10 0,-51-24-33 15,51 24 0-15,0 0 35 16,3-3-6-16,18-2-18 16,10-1-21-16,14-2-8 15,0 3-4-15,-8 1 2 16,-13 2-3-16,-15 2-1 15,-7 0 0-15,-2 0-3 16,0 0-8-16,-3 6 9 16,-11 9 3-16,-2 5 6 15,-1 3-6-15,1-3 7 16,5 4-6-16,8-4-1 16,3 2 0-16,0-2-1 15,3-4-4-15,5 1 5 0,-5-5 0 16,-2 2 0-16,-1-1-3 15,0-4 3-15,-9 0-5 16,-14-5 5-16,-12-2 2 16,-5-2 0-16,-5 0-2 15,11 0 4-15,12 0-4 16,13-2-13-16,9-2-78 16,3-3-214-16</inkml:trace>
  <inkml:trace contextRef="#ctx0" brushRef="#br0" timeOffset="42176.564">22660 9511 230 0,'0'0'135'0,"0"0"-8"16,0 0 8-16,0 0-78 0,0 0-51 15,0 0-3 1,-20 4-1-16,4 16 30 15,-2 10 27-15,-6 9-10 0,-3 5-18 16,-3 4 1-16,-1-1-18 16,0-1 3-16,3 0-11 15,5-3-3-15,8 1 0 16,9-8-2-16,6-2-1 16,12-5-15-16,20-3-39 15,13-9-145-15</inkml:trace>
  <inkml:trace contextRef="#ctx0" brushRef="#br0" timeOffset="43974.559">22913 9799 423 0,'0'0'101'0,"0"0"-55"16,0 0 50-16,0 0-38 16,0 0-11-16,0 0-17 15,-7-17-23-15,11 15 19 16,7 2-22-16,3 0-4 16,2 0 0-16,0 13 0 15,-6 0-2-15,-1 6 0 0,-4 0-1 16,-2 3 0-16,0 0 3 15,-3 0-2-15,0-1 0 16,-4-2 2-16,-7-4 0 16,0-3 2-16,-3-6-1 15,0-2 0-15,-1-4 6 16,3 0-7-16,3 0 7 16,1-5-2-16,4-5 0 15,4-1-3-15,0 0-1 16,0-3-1-16,0 0 2 15,4-3-2-15,7 0-3 16,3-2-23-16,2-1 19 16,1-1 0-16,-1 1 4 15,-1 1 3-15,-2 2 0 0,-2 0 1 16,-4 2 0-16,0 1 8 16,-1 6 2-16,-2 4 19 15,-4 1-11-15,0 3-10 16,0 0-9-16,0 0 0 15,0 0-10-15,0 13-7 16,0 6 15-16,-7 1 2 16,-3 3 1-16,3-3 5 15,1 1-3-15,1-4-2 16,2 0-1-16,-1 0 2 16,4-3-2-16,0-3 0 15,0 1 0-15,3 1-1 16,16-2 1-16,10 0 0 15,7-5 10-15,8-4-10 0,1-2-113 16,-2 0-167-16</inkml:trace>
  <inkml:trace contextRef="#ctx0" brushRef="#br0" timeOffset="44281.677">23349 9587 288 0,'0'0'177'0,"0"0"-164"15,0 0-12-15,0 0 19 0,0 0 50 16,0 0-14-16,49 73 9 16,-28-42-34-16,-3 4-7 15,-3 2-6-15,-8 3-1 16,-5-1-9-16,-2 2-4 15,-3-2-3-15,-18 0 4 16,-3-8 0-16,-1-6-5 16,5-6-3-16,7-10-8 15,7-3 11-15,3-3 0 16,3-1-2-16,-2-2-66 16,2 0-416-16</inkml:trace>
  <inkml:trace contextRef="#ctx0" brushRef="#br0" timeOffset="45055.723">24237 9659 232 0,'0'0'253'15,"0"0"-128"-15,0 0-3 16,0 0-12-16,0 0-51 16,0 0-42-16,10 1 5 15,15-1-22-15,8 0 9 16,4 0-9-16,-4 1 2 16,-12 3-2-16,-14-1-15 15,-7 2-141-15,0 1-49 16</inkml:trace>
  <inkml:trace contextRef="#ctx0" brushRef="#br0" timeOffset="45227.151">24172 9785 87 0,'0'0'310'15,"0"0"-267"-15,0 0 59 16,0 0 37-16,0 0-64 15,0 0-51-15,130 4-24 16,-75-4-4-16,2 0-540 16</inkml:trace>
  <inkml:trace contextRef="#ctx0" brushRef="#br0" timeOffset="46590.709">25115 9433 282 0,'0'0'124'15,"0"0"-37"-15,0 0 23 0,0 0-10 16,0 0-23-16,0 0-30 16,6-10-10-16,-6 10-12 15,0 0-16-15,0 0-9 16,0 8-10-16,0 8 10 15,0 9 0-15,3 4 20 16,1 2-3-16,4 1 0 16,-1-6-2-16,2 1-6 15,-3-8-2-15,-1-2-2 16,-2-5 7-16,-2-3 0 16,-1-3-8-16,0-1 4 15,0 0-8-15,0-2-20 16,0-2-54-16,0-1-28 0,0 0 0 15,0 0-51 1,0-7-213-16</inkml:trace>
  <inkml:trace contextRef="#ctx0" brushRef="#br0" timeOffset="46812.454">24971 9356 560 0,'0'0'148'15,"0"0"-69"-15,0 0 22 16,0 0-42-16,0 0-40 16,93-27-19-16,-63 27-4 15,4 0-88-15,1 2-171 16</inkml:trace>
  <inkml:trace contextRef="#ctx0" brushRef="#br0" timeOffset="47340.461">25401 9570 456 0,'0'0'200'0,"0"0"-140"16,0 0 53-16,0 0-50 16,88-37-46-16,-52 30-13 15,-3-4-1-15,-5 5-1 0,-10-4-2 16,-6 2-10-16,-6 3-8 16,-4 1 0-16,-2 3 2 15,0-1-38-15,-2 2-19 16,-10 0 29-16,-9 0 32 15,-4 0 6-15,0 0 6 16,2 10 0-16,4 0 2 16,7 5-2-16,1 0-3 15,4 0 3-15,2 2 1 16,1 0 3-16,-2 3 5 16,5-1-8-16,1-2-1 15,0-3 0-15,0-2 0 16,13-2-1-16,15 0 0 0,16-3-11 15,12-3-62 1,5-4-286-16</inkml:trace>
  <inkml:trace contextRef="#ctx0" brushRef="#br0" timeOffset="47738.859">25938 9578 72 0,'0'0'303'16,"0"0"-250"-16,0 0 41 16,108-34-1-16,-74 25-55 15,-9 0-2-15,-13-2 5 16,-5 4 17-16,-7-3-3 15,0 1-43-15,-8-1-6 16,-10 3-7-16,-5-1 1 16,0 4 0-16,3 4 12 15,4 0-12-15,2 4-4 16,4 11-8-16,1 5 12 16,3-1 0-16,1-2 1 15,1 1 8-15,4-3-1 0,0 0-7 16,0-1 3-1,7-1-3-15,19-4 7 0,11-2 6 16,13-1-14-16,8-6-119 16,3 0-177-16</inkml:trace>
  <inkml:trace contextRef="#ctx0" brushRef="#br0" timeOffset="48269.886">26372 9405 318 0,'0'0'105'0,"0"0"-49"16,0 0 57-16,0 0-39 15,0 0-31-15,0 0-8 16,45-13-12-16,-40 13-13 15,-4 0-10-15,2 7-1 16,-3 8 0-16,0 6-3 16,0 2 4-16,0 3 16 15,-9-4-5-15,2 1 10 16,-1-6-4-16,5-4-13 16,1-5 3-16,1-5-1 0,1-3 2 15,0 0 6-15,0 0 75 16,0-3 8-16,6-11-82 15,2-4-11-15,-2-2-3 16,0-1-1-16,1 1-1 16,-1 4-5-16,1 8 4 15,7 5-3-15,5 3-14 16,13 0 1-16,8 20 9 16,0 5 4-16,-6 1 4 15,-7 0 0-15,-9-6-5 16,-5 1 3-16,-5-2 0 15,-5-4-4-15,-3 0 6 16,0-6-7-16,0-1-1 16,-1-5-26-16,-9 0-13 0,3 1 19 15,-3 3-42-15,1-1-129 16,9 2-364-16</inkml:trace>
  <inkml:trace contextRef="#ctx0" brushRef="#br0" timeOffset="49619.784">27300 9386 188 0,'0'0'181'16,"0"0"-88"-16,0 0 10 15,0 0-23-15,0 0-33 0,0 0-28 16,3-17-13-16,-3 17-5 15,0 0 0-15,0 0-1 16,0 0 5-16,0 0 1 16,0 0 8-16,0 0-2 15,0 0-1-15,0 0 2 16,0 0 3-16,0 6-14 16,0 8 0-16,-7 6 29 15,-1 2-12-15,0 3-8 16,0-2-7-16,2-3 0 15,1-4-2-15,4-6 0 16,-1-4-2-16,2-4 2 0,0-2 4 16,0 2 5-16,0-2 25 15,0 0 32-15,0 0-7 16,0-3-36-16,0-11-20 16,5-1-5-16,1-2 9 15,-2 0 7-15,5 0-9 16,0-2-3-16,2 2-2 15,6 1-2-15,3 4 0 16,1 2-2-16,0 5-5 16,-4 4 6-16,-5 1 2 15,-4 0-2-15,-2 0 1 16,-2 0-9-16,-2 10 1 16,-2 7 3-16,0 3-6 15,0 6 4-15,-7 4-3 16,0 6 4-16,4-3-8 15,3-6-13-15,0-3 2 16,15-7-9-16,3-5-12 0,1-9-27 16,-9-3-38-16,-10-3-185 15</inkml:trace>
  <inkml:trace contextRef="#ctx0" brushRef="#br0" timeOffset="54823.761">16550 10383 359 0,'0'0'84'16,"0"0"-65"-16,0 0 39 16,0 0 37-16,0 0-62 15,0 0-10-15,0 0 2 16,-49 0 9-16,37 0-16 0,0 0-6 15,2 0-7-15,2 0-5 16,4 6 0-16,2 2-4 16,2 0-4-16,0 2 2 15,16 2 6-15,19 0 1 16,16-1 19-16,17 3-20 16,14-5 7-16,23 2-6 15,17 2 2-15,20-3-2 16,14-2 7-16,-4-1-3 15,-10-5-3-15,-21-1 11 16,-28 0 21-16,-25 2 3 16,-25 0-7-16,-13 1 0 15,-12 2-10-15,-8-5-6 0,-5 1-7 16,-3-2-6-16,-2 1-1 16,0-1-3-16,0 0-5 15,0 0 1-15,-5 5-8 16,-16 0-91-16,-6-5-140 15</inkml:trace>
  <inkml:trace contextRef="#ctx0" brushRef="#br0" timeOffset="56641.636">17861 12830 180 0,'0'0'158'0,"0"0"-77"0,0 0-13 16,0 0 51 0,0 0-43-16,0 0-19 0,0 0-15 15,-40 0-18-15,40 3-15 16,-1-1-9-16,1 1 0 16,-4 3 0-16,1 0 3 15,0-1-2-15,2-1-1 16,1-1-6-16,-2-1 5 15,1-2 1-15,-2 0 1 16,2 2 0-16,-1-2 0 16,2 1 2-16,0 1-3 15,0 4-1-15,6 3-85 0,27 0-235 16</inkml:trace>
  <inkml:trace contextRef="#ctx0" brushRef="#br0" timeOffset="57907.636">17680 12878 117 0,'0'0'164'0,"0"0"-92"16,0 0 29-16,0 0 60 15,0 0-53-15,0 0-23 16,-4 1 5-16,3-1-19 16,-1 0-20-16,-1 0-27 15,2 0 7-15,-2 0-10 16,3 0-3-16,0 0 3 15,0 0-7-15,0 0-9 16,0 0-3-16,0 0-2 16,0 0 0-16,0 0 0 15,0 0-2-15,0 0 0 16,0 0 0-16,0 0 0 0,0 0 2 16,0 0 0-16,0 0-4 15,9 0-9-15,9 5 13 16,8 7 7-16,10 0-7 15,5-3 4-15,-1 1-2 16,-4-3 0-16,-8 0-1 16,-8-3 0-16,-6-1 0 15,-6 0 0-15,-5-1-1 16,-2-2 0-16,1 1 0 16,4-1-1-16,6 0 1 15,4 0 0-15,8 0 2 16,1 0-1-16,2 0 0 15,1 0 0-15,-1 0-2 16,3 0 2-16,-2 0-1 0,-5 0 1 16,-1 0-1-16,-6 0 0 15,-2 0 0-15,-5 0 0 16,3 0 0-16,0 0-3 16,3 0 3-16,3 0 1 15,3 0 0-15,4 0-1 16,-5 0-3-16,2 0 3 15,-1 4 0-15,-5 1 0 16,2-2 0-16,-3 2 0 16,1-3 0-16,-1 1 0 15,0 1 0-15,0-1 0 16,3-3 1-16,0 0 1 16,1 0-1-16,2 0-1 0,4 0 0 15,10 3-1-15,15 4 1 16,17 4 0-16,13 4 2 15,2 2-2-15,-6-2-1 16,-17-3 1-16,-18-2 1 16,-19-4-1-16,-13-3 0 15,-8-1-11-15,-1-2-37 16,-1 0-48-16,-20 0-89 16,-7-16-131-16</inkml:trace>
  <inkml:trace contextRef="#ctx0" brushRef="#br0" timeOffset="60945.444">16511 12969 7 0,'0'0'69'15,"0"0"-48"-15,0 0-4 16,0 0-8-16,-70 86-6 16,58-69-1-16,5-5 0 15,-1-1 2-15,4-2 28 16,-2-3-1-16,3-3-5 15,2-1 34-15,-1-1-22 16,2-1 39-16,0 0 16 0,0 0-22 16,0 0-5-1,0 0-14-15,-1 0-17 0,-2 2-6 16,1-2-15-16,-1 3-5 16,-2-3-7-16,1 4 0 15,0-1-1-15,1-2 5 16,3-1 1-16,0 0 0 15,0 0 14-15,0 0 46 16,0 0 14-16,13-1 0 16,15-11-55-16,23-3-15 15,19-4-10-15,12-2 0 16,5 0 4-16,-1 3-5 0,-7 3 0 16,-10 5-2-1,-11 3-9-15,-14 1-19 0,-13 0 13 16,-9-1 6-1,-7-1 11-15,-8-2 1 0,-1-1 3 16,-1-1 2-16,-3-1-5 16,-1 4 0-16,-1 1-1 15,0 4-1-15,0 1 1 16,0 1 13-16,0 2-12 16,-11 0-1-16,-6 0-12 15,-5 0-93-15,-3 0-15 16,3 3-49-16,3-1-151 15</inkml:trace>
  <inkml:trace contextRef="#ctx0" brushRef="#br0" timeOffset="61373.308">16944 12864 97 0,'0'0'89'15,"0"0"-49"-15,0 0 32 16,0 0 11-16,0 0-10 16,0 0-5-16,-39 0-3 15,38 0-4-15,1 0 2 0,0 0-19 16,0 0-44 0,12 0-5-16,16 0 5 0,11 0 31 15,10 0-27-15,0 0 5 16,-6 0 1-16,-7 0 3 15,-10 0-6-15,-10 2-6 16,-6-1-1-16,-5 1-1 16,-2-2-3-16,-3 0 4 15,0 2-4-15,0 2-7 16,0 2 8-16,-6 11 3 16,-8 10 18-16,-5 6-8 15,-3 11-1-15,2 4-3 16,-1 3-4-16,2 2-1 15,4-6 3-15,2-7-2 16,7-7-2-16,6-7 0 0,1-1-6 16,23-9-44-16,9-14-257 15</inkml:trace>
  <inkml:trace contextRef="#ctx0" brushRef="#br0" timeOffset="72157.576">21117 10033 31 0,'0'0'70'0,"0"0"20"15,0 0 21-15,0 0 7 16,0 0-7-16,0 0-18 16,0 0-21-16,-24-19 9 15,23 19-21-15,-1-3-9 16,2 3-10-16,-1 0 2 0,1 0 2 15,0 0-18-15,0 0-15 16,0 0-8-16,0 0-3 16,0 0-1-16,0 0 7 15,0 0-3-15,0 0-4 16,0 0 0-16,6-2 1 16,8-1 2-16,9 1 18 15,9 2-21-15,2 0 1 16,6 0 1-16,0 0-2 15,4 3 0-15,-3 4 0 16,3-2 4-16,-3 0-2 16,-6-1-1-16,-2 1-1 15,-7-2 2-15,-3-1-2 16,1 0 2-16,-2-2-1 16,-3 0-1-16,-2 0 2 0,-2 0-1 15,0 0-1-15,4 0 0 16,2 0-3-16,5 0 3 15,2 0 3-15,-1 0-2 16,-1 0 0-16,-2 0-1 16,-6 0 1-16,0-2-1 15,-4 1 0-15,3 0-1 16,4 1 1-16,2 0-1 16,2 0 0-16,-1 0 0 15,0 0 1-15,-2 0-1 16,1 0 1-16,-1 0 0 15,2 0 0-15,-5 0 0 0,-1 0-1 16,0 0 1-16,-3 0 0 16,1-2 1-16,1 1-1 15,3-1 0-15,3-3 1 16,1 2 0-16,1-3 0 16,-1 0-1-16,-3-1 1 15,-3 0-1-15,-2 2 1 16,-2-1 0-16,-3 2-1 15,-2-1 0-15,-2 0 1 16,0 2-1-16,3 1 0 16,4 0-4-16,7 1 2 15,7-2 2-15,6 0 0 16,5-2 1-16,4 0 0 0,-2 1 0 16,-2-1-1-1,-2 0 0-15,-3 1 0 0,-4-1 0 16,-6 2 0-16,-2-2 2 15,-1 3-2-15,-1-1-1 16,0 3 1-16,1 0-3 16,-3 0 3-16,0 0 1 15,0 0-1-15,0 0 0 16,3 0 0-16,-1 0 1 16,-2 0-1-16,3 0-1 15,-1 0 0-15,1 0 1 16,1 0 0-16,3 0 0 0,2-1-8 15,-3-2 7 1,3 1-2-16,-6-2 2 0,1-1 1 16,-4 2 0-16,1-1 0 15,1 0 0-15,-2 3 0 16,-1-3-1-16,2 1 0 16,0 0 0-16,2-1 1 15,-2-1 0-15,5 0 0 16,0 2 0-16,0 0 0 15,-5 2 0-15,-1-1-2 16,-6 1 0-16,-3 1 2 16,-3-2 1-16,1 0 0 15,5-1 0-15,6 0-1 0,1 0 0 16,1 0-1 0,4 0 2-16,3-4-1 0,1 3 0 15,0 1 0-15,-1 0 0 16,-4 3 0-16,-3-2 0 15,0 2-2-15,-2 0-4 16,1 0-2-16,2 0-2 16,-3 0 4-16,3 0 4 15,-1 0 2-15,3 2 0 16,6-2 0-16,7 0 1 16,5 0-1-16,4 0 0 15,1 0 0-15,-4-2 0 16,-2-1 0-16,-4-1 2 15,-4 2-1-15,0-1-1 0,-4 1-1 16,-1 0 1-16,-7-1 0 16,-4 0 0-16,-7 1 0 15,-5 2 1-15,-1-3 0 16,3 3-1-16,-3-1 0 16,3-1 0-16,2 1-2 15,2-2 1-15,7 0 1 16,5-1-1-16,1 1 1 15,0 3-1-15,-1-3 1 16,-2 0 0-16,-5 0 1 16,0 0-1-16,-3-1 1 15,0 0-1-15,-1-2 0 16,2 3 2-16,0-2-1 16,0-1-1-16,4 1 0 0,-1-1 0 15,5 2-1 1,-3 2-1-16,1 2 1 0,1 0-2 15,1 0 0-15,-1 0-3 16,0 0-1-16,-5 0-2 16,-2 2 3-16,-4-2 5 15,0 0 1-15,-3 0 1 16,6 0 0-16,0 0 1 16,4 0-2-16,8-4-3 15,2-2 3-15,4 1 1 16,1 0-1-16,-3 1-5 15,-1 1 5-15,-5 1 1 0,-3-1-1 16,-5 1 0-16,-3-1 2 16,-1 2-2-16,-4-1 1 15,3 1 1-15,3-2-2 16,1 1 0-16,8 2-2 16,3 0-1-16,3 0 1 15,1 0 2-15,2 0-2 16,-3 0-7-16,-5 0-8 15,-4 0 10-15,-8 0-6 16,-5 0 7-16,-3 0 5 16,-1 0 1-16,-1 0 0 15,2 0 2-15,-1 0-1 16,2 0-1-16,0 0-1 16,3 0 1-16,0 0-1 0,1 0-4 15,1 0 4-15,1-3 1 16,-2 3-4-16,1-2 4 15,1-1 1-15,1 0 2 16,-1 0-2-16,-1 0 0 16,-1 3 1-16,0 0-2 15,2 0-2-15,2 0 1 16,1 0-2-16,-3 0 0 16,-2 0 3-16,0 0 0 15,-4 0-2-15,0 0 0 16,0 0-1-16,-3 0 2 15,2 0 1-15,1 0 4 0,3 0-4 16,9 0-1-16,4-3 1 16,8-2 1-16,2 1-1 15,2 2-1-15,-1 1 1 16,1 0-6-16,-1 0 4 16,-2-1-8-16,-3-1 10 15,-4 3 0-15,-9 0 0 16,-6 0-1-16,-3 0 1 15,0 0 2-15,1 0 1 16,1-3 0-16,-2-1 0 16,2 1 2-16,-1 1 3 15,5 2 4-15,10 0-12 16,16 0-2-16,12 10-1 16,7 7 3-16,-5 0 1 0,-10-2 0 15,-13-6-1-15,-12 0-1 16,-9-4 0-16,-2 0-4 15,-3-2 2-15,0-1 1 16,0-1 0-16,0 0-5 16,0 2 7-16,-6-1 0 15,-6 3 3-15,2 0-3 16,2 7 0-16,8 2-96 16,21-3-246-16</inkml:trace>
  <inkml:trace contextRef="#ctx0" brushRef="#br0" timeOffset="79730.722">18207 15467 118 0,'0'0'66'16,"0"0"-66"-16,0 0-5 15,0 0 5-15,0 0 0 16,0 0-11-16,90 20-78 16</inkml:trace>
  <inkml:trace contextRef="#ctx0" brushRef="#br0" timeOffset="82721.703">18025 15554 144 0,'0'0'68'0,"0"0"12"16,0 0 37-16,0 0-19 15,0 0-20-15,0 0-28 0,-47-17 3 16,47 16-15-16,-2-1 3 16,2 2-17-16,0 0-14 15,0 0-8-15,0 0 7 16,0 0 16-16,0 0 2 16,0 0-12-16,0 0 2 15,0 0 4-15,0 0 11 16,-1 0 1-16,-1-1-2 15,-2-2 1-15,1 1-19 16,-2-2-13-16,0 2 4 16,5 2 1-16,-2 0-3 15,0 0 0-15,1-2-2 0,-4 2-1 16,-1 0 1 0,-1 0-4-16,-3 0 4 0,1 0 1 15,1 0 0-15,3 0 0 16,5 0-1-16,0 0 1 15,0 0 0-15,0 0 0 16,0 0 1-16,0 0-1 16,0 0-1-16,0 0 1 15,0 0 1-15,0 0-2 16,0 0-2-16,0 0-5 16,0 0 2-16,0 0-3 15,5 0-3-15,9 0 11 16,8 0 8-16,6 0-7 15,2 0 0-15,3 0 1 0,-3 0 0 16,-5 0-2-16,-3 0 0 16,-8 0 1-16,-7 0-2 15,-4 0 1-15,-3 0-9 16,0 0-1-16,0 0 5 16,0 0 4-16,3 0-1 15,3 3 2-15,5 2 1 16,6 0-1-16,9-5 2 15,8 1 1-15,2 1-3 16,-3-2 4-16,-2 0-4 16,-7 0 2-16,-6 0 0 15,-2 0-1-15,-8-3 0 16,-2-1-1-16,-5 4 4 0,2-1-3 16,3 1-1-1,0-2 0-15,3 2-3 0,2 0 1 16,2 0 1-16,5 0 0 15,7 0 0-15,2 0-3 16,3 0 4-16,-3 0-2 16,-4 0-2-16,-4 2 0 15,-3-2 1-15,-6 0-3 16,-1 0 5-16,-3 0 1 16,0 0 4-16,2-6 0 15,5 0-4-15,1 1-1 16,2-2-1-16,2 3 1 0,1-2 1 15,-1 2 0 1,-1 1 0-16,-7 3 0 0,-4 0-3 16,-3 0 1-16,-3 0-11 15,1 0 3-15,1 0 9 16,-1 0 0-16,2 0 1 16,2 0 0-16,-1 0 3 15,2 0 0-15,8 3-3 16,1-2 2-16,6-1 1 15,4 0-1-15,0 0-1 16,-1 0 2-16,-1 0-2 16,-6 0-1-16,0 0 0 15,-1 0 2-15,-1 0-2 16,1 0-2-16,-2-1-5 16,-2 1 6-16,-3 0 0 0,-2 0-1 15,2-3 2-15,0 3 0 16,2-3 0-16,2 3 0 15,2-1 0-15,7 1-1 16,8 0 1-16,7 0 0 16,2 0-3-16,0 0 1 15,-6 0-9-15,-7 0-1 16,-6 0 3-16,-2-2 3 16,-6 2-3-16,-2 0 5 15,1 0 1-15,-2 0-1 0,-2 0-2 16,4 0 2-1,-2 0 3-15,0 0-2 0,2 0-1 16,-3 0 4-16,1 0 0 16,1 0-1-16,1 0-2 15,2 0-6-15,1 0 8 16,-4 0-12-16,0 0 0 16,-2 0 12-16,1 0 1 15,3 0-2-15,4 0 2 16,3 0 0-16,1 3 0 15,-1-3-2-15,2 0 2 16,-4 0-1-16,2 0 0 16,-1 0 1-16,-2 0 1 15,-3 0 0-15,-2 0-1 16,-3 0 2-16,-2-1-1 0,1-4 1 16,0 2 0-16,-2-2-1 15,0 5-1 1,-1-2-1-16,-1 2 0 0,3 0-2 15,4 0 3-15,2 0-1 16,3 0 1-16,-3 2-2 16,-3 1 2-16,0-1 3 15,-3-2-2-15,2 0 0 16,1 0 0-16,4 0 2 16,0 0 2-16,1 0-4 15,-4 0 0-15,-1 0 0 16,1 0-1-16,1 0 0 15,4 0-10-15,0 2-3 0,4 5-1 16,-1 0 5-16,-2-1-1 16,-5-2 0-16,-3-1 8 15,-3 0-1-15,0-3 3 16,-1 0-9-16,1 0 9 16,1 0 5-16,1 0 0 15,2 0-5-15,-3 0 4 16,0 0-1-16,2-3-2 15,-1 3 2-15,2 0-3 16,3 0-6-16,4 0 4 16,2 0-1-16,2 3-1 15,-3 1-6-15,-1 0-9 16,-3-3 1-16,-3 1 7 16,-1-2 11-16,1 0 0 0,-2 0 0 15,1 0 0-15,0 0 1 16,1-6 6-16,-2 3-7 15,0 2-1-15,-4 0-4 16,0 1 4-16,1 0 1 16,-2 0-3-16,1 0 3 15,1 0 0-15,-1 0 0 16,5 0 0-16,2 0 3 16,2 2-3-16,5 1 0 15,0-2-1-15,-2-1 1 16,-4 0 1-16,2 0-1 15,-5 0 1-15,1 0-1 0,-1 0-1 16,-3 2 1-16,-3-2 0 16,-3 0 0-16,1 1 0 15,-1-1-1-15,2 0 1 16,0 0 0-16,-2 0 1 16,1 0-1-16,2 0 0 15,6 0-1-15,1 0 1 16,8 0 0-16,2 3 0 15,0 0 1-15,1-2-1 16,-3-1-6-16,2 0 6 16,-4 0 1-16,2 0 6 15,-4 0-2-15,-1 0-2 16,-1 0 2-16,-4 0-4 0,-3 0 1 16,-2 0-2-16,-3 0 0 15,0 0-1-15,2 0-1 16,1 0-2-16,0 0 4 15,1 3 0-15,6 0 0 16,1-2-1-16,3-1-3 16,-1 0 1-16,-3 0 1 15,2 0 1-15,-3 0 2 16,0 0-1-16,-1 0 1 16,-1 0-1-16,-4 0 0 15,-2 0-1-15,1 0-1 16,1 0 2-16,0 0-3 0,0 0 2 15,1 0 1-15,5 0 2 16,0 0-2-16,3 0 0 16,4 0 0-16,1 0 4 15,-1 0-4-15,-4 0 0 16,-3-2-1-16,-4 2 2 16,-4-2 2-16,1 2-3 15,-2 0-2-15,1 0 2 16,-1 0 0-16,2 0 0 15,-1 0-3-15,2 0 3 16,0 0 0-16,0 0 0 16,0 0 0-16,3 0 1 15,-3 0-1-15,1 0 26 0,-1 0 7 16,1 0 7 0,-3 0-6-16,1 0-2 0,-1-2 2 15,1 0-20-15,-1 0-5 16,-1 1-1-16,0 1-3 15,2 0-5-15,-2 0-2 16,0 0-6-16,0 0-6 16,0 0-25-16,0 0 7 15,0 0 5-15,0 0 18 16,0 0 7-16,0 0 2 16,0 0 1-16,0 0-1 15,0 0 1-15,0 0 4 16,0 0-3-16,0 0 1 15,0 0 1-15,0 0 5 0,0 0-3 16,0 0-1-16,0 0-5 16,0 0-5-16,0 0 5 15,0 0 0-15,0 0-4 16,0 0 4-16,0 0 3 16,0 0 4-16,-2 0-6 15,-1 0-1-15,0 0-11 16,2 0-5-16,-3 1-8 15,-2 2-28-15,-4 0-31 16,-5-3-244-16</inkml:trace>
  <inkml:trace contextRef="#ctx0" brushRef="#br0" timeOffset="87014.717">20212 7417 163 0,'0'0'108'16,"0"0"29"-16,0 0 4 16,0 0-77-16,0 0-41 15,0 0-9-15,0 0-14 16,-12-6 16-16,12 6-13 16,0 0 17-16,0 0 21 15,0 0 8-15,0 0-9 16,0 0-14-16,0 0-9 0,0 0-2 15,0 0-6-15,0 0-2 16,0 0 5-16,0 0 1 16,0 0 10-16,0 0 13 15,0 0 2-15,0 0-11 16,0 0 2-16,0 0-14 16,0 0-8-16,0 0 0 15,0 0-2-15,0 0-5 16,0 0 1-16,0 0 0 15,0 0 1-15,0 0 0 16,0 0-2-16,0 0 0 16,0 0 0-16,0 0-2 15,0 0 0-15,0 0-2 16,0 0-5-16,0 2-6 16,0 12-2-16,0 6 17 0,3 4 6 15,4 2-2-15,4-1-1 16,4-2 0-16,1-1 0 15,1 0-3-15,-1-4 0 16,-1-2-2-16,-5-5-5 16,-3 0 3-16,-4-5-3 15,-2-3-4-15,-1 0 0 16,0 1-7-16,0-4-1 16,0 0 19-16,0 0 3 15,0 0 6-15,0 0-5 16,3 0 0-16,-2 0 0 15,4 0-4-15,1 0 5 0,10 0-1 16,8-4 13-16,9-5-13 16,4-3-1-16,-1-3-3 15,-3-2 5-15,-3-5-5 16,-4 0 5-16,0-2-5 16,-7 0 1-16,-4 4-1 15,-3 3 5-15,-6 6-5 16,-1 1 1-16,-1 5-1 15,-4 2 2-15,0 2-2 16,0 1 0-16,0-1 1 16,0 1-1-16,0 0-11 15,0 0-1-15,0 0-126 16,0 8-265-16</inkml:trace>
  <inkml:trace contextRef="#ctx0" brushRef="#br0" timeOffset="88880.183">20376 8908 258 0,'0'0'49'15,"0"0"-24"-15,0 0-5 16,0 0-14-16,-86 7-6 16,39 3-26-16,3-3-48 0,6-2 28 15,15 0 33 1,10-3-1-16,10-2-7 0,3 0-27 16,0 0 20-16,0 0 19 15,0 0 9-15,0 0 21 16,0 0 73-16,0 0 7 15,0 0-13-15,0 0-19 16,0 0-15-16,0 0 1 16,0 0-7-16,0 0 0 15,0 0-2-15,0 0-9 16,0 0-14-16,0 0-9 16,0 0-11-16,0 0-3 15,0 0 0-15,5 0 0 16,4 0 6-16,1 0-4 0,-4 0-1 15,0 3 1-15,-4-3-2 16,-1 2 0-16,2 1 0 16,-1-1-7-16,-1 3 3 15,2 2-3-15,0 1 5 16,0 1 2-16,0 2 2 16,2 1 1-16,-1 1-2 15,2 4 0-15,3 0 2 16,0 2-3-16,0 3 0 15,3 2 2-15,-2 1-2 16,-1-3 1-16,0-5-2 16,0-5-2-16,-4-5-8 15,-4-2 6-15,1-4-4 0,-2-1 3 16,0 0 5 0,0 0 1-16,0 0 0 0,0 0 5 15,1 0 0-15,2 0 6 16,6-3 36-16,6-12-18 15,9-9-24-15,7-1-5 16,6-5 1-16,5 0 0 16,1-1 1-16,-1 1 0 15,-3-2 5-15,-2 4-2 16,-2 1 4-16,-9 5 5 16,-6 6 1-16,-8 8-6 15,-8 3-5-15,-2 5 3 16,-2 0-7-16,0 0-6 15,0 0-6-15,0 0-33 0,0 0-22 16,0 10 57-16,-3 5 0 16,0 7-43-16,1 3-101 15,-1 3-252-15</inkml:trace>
  <inkml:trace contextRef="#ctx0" brushRef="#br0" timeOffset="91205.71">20463 10149 208 0,'0'0'97'0,"0"0"-38"15,0 0 63-15,0 0-36 16,0 0-20-16,0 0-20 16,0 0-11-16,4-23-5 15,-4 23-1-15,0 0 1 0,0 0-4 16,0 0-10-16,0 0-13 16,0 0-3-16,0 0-1 15,0 0-3-15,0 0 2 16,0 0-1-16,2 0 2 15,-1 1 1-15,2 9 1 16,1 2 0-16,-1 3-2 16,3 3 2-16,4 6-1 15,0 3 0-15,-1 0 2 16,0-2-2-16,-2-5 0 16,2-1 0-16,-1-4 1 15,1-1-1-15,1 0 0 0,-3-1 0 16,-1-2 3-1,0-2-3-15,-2-1-2 0,-1-1-2 16,-2-3-7-16,-1-1-5 16,0-3 4-16,0 0 12 15,0 0 0-15,0 0 4 16,3 0 4-16,0 0 19 16,1-8 65-16,5-10-14 15,7-9-58-15,6-3-15 16,8-7-4-16,8-2 0 15,2-3 1-15,1-3 1 16,0 4-1-16,0 5 1 16,2 4-3-16,5 5-1 15,-2 4-1-15,-3 6 1 0,-12 4 2 16,-14 7-1-16,-8 3 0 16,-9 2-1-1,0 1-1-15,0 0-11 0,0 0-40 16,0 5-18-16,-9 14-28 15,0 4-214-15</inkml:trace>
  <inkml:trace contextRef="#ctx0" brushRef="#br0" timeOffset="96081.616">20895 13827 43 0,'0'0'94'16,"0"0"-25"-16,0 0 31 16,0 0-16-16,0 0-1 15,0 0 4-15,0 0-18 0,0 0-20 16,18-51-2-1,-18 51 3-15,0 0-4 0,0 0-3 16,0 0-11-16,0 0-17 16,0 0-10-16,0 0-3 15,0 0 4-15,0 0-3 16,0 0-3-16,0 9-6 16,-5 14 6-16,-11 15 5 15,-9 8 30-15,-6 10 1 16,-8 5-5-16,-8 4-4 15,-6 1-16-15,-1-4 3 16,4-6 9-16,9-9-13 16,13-10-10-16,11-7-4 15,4-6 4-15,5-4 0 16,4-6-2-16,1-5 1 16,1-2 0-16,2-5-1 0,0-2-18 15,0 0-15-15,-1 0 2 16,-3-15-69-16,-2-7-158 15,-3 2-344-15</inkml:trace>
  <inkml:trace contextRef="#ctx0" brushRef="#br0" timeOffset="96541.588">20233 14272 441 0,'0'0'119'0,"0"0"-12"0,0 0-19 16,0 0-29-16,0 0-19 15,0 0 8-15,0-75-15 16,0 70 3-16,1 3 19 16,-1 2-25-16,0 0-30 15,3 0-1-15,3 3-7 16,3 13 4-16,5 4 3 15,-4 0 1-15,-1 1-1 16,-3 0 1-16,1-1-1 16,-4 2-2-16,0-1 0 15,-1 1 2-15,-1 2 1 16,4 1 1-16,3 2 3 16,5 4-1-16,5-2-3 0,3-2-10 15,-1-7-20 1,-1-1-20-16,-6-8 23 0,-6-4 14 15,-1-4 8-15,-1-3-4 16,2 0 9-16,4-8 30 16,1-11 28-16,4-8-13 15,5-9-13-15,4-5-16 16,18-7-16-16,25-5-5 16,26 2-147-16,22-7-406 15</inkml:trace>
  <inkml:trace contextRef="#ctx0" brushRef="#br0" timeOffset="97372.207">21437 13372 454 0,'0'0'47'0,"0"0"69"16,0 0 16-16,0 0-61 15,0-78-14-15,1 67-4 16,4 2 1-16,0 3-7 0,-3 6-18 15,-2-2-1 1,0 2-12-16,0 0-7 0,0 0-6 16,0 0-3-16,0 0-9 15,0 0 3-15,0 14 6 16,-2 8 3-16,-2 6-3 16,3 8 2-16,1 3 1 15,0 6-1-15,0 1 1 16,0 3-2-16,0 1 1 15,0-2-1-15,-2-4-1 16,-4-5-3-16,0-10 2 16,0-8 2-16,1-8-7 15,0-6 9-15,3-3-3 16,1-2 2-16,1-2 4 16,0 0 6-16,0-6 2 0,0-16-13 15,0-9 4-15,4-5-3 16,11-3-2-16,9 0 0 15,7 3 0-15,4 8-1 16,0 8 0-16,3 9-1 16,-2 11 1-16,-4 0 0 15,-2 5-1-15,-7 14 1 16,-4 3-1-16,-7 3 1 16,-2 4-2-16,-5 4 2 15,-2 4 0-15,-2 0 1 16,1-2 0-16,-2-3 2 15,0-7-1-15,0-7-1 0,0-3-6 16,1-1-28-16,7 1-61 16,5-5-104-16,7-6-171 15</inkml:trace>
  <inkml:trace contextRef="#ctx0" brushRef="#br0" timeOffset="97830.105">22136 13605 424 0,'0'0'78'0,"0"0"77"0,0 0-62 15,0 0-18-15,0 0-11 16,0 0-54-16,0-22-10 16,0 22-6-16,0 0-3 15,-3 4-1-15,-4 7 10 16,-4 3 20-16,-2 3 2 16,-2 2-8-16,-4 3-3 15,-2-1 4-15,3 2-10 16,3 0-5-16,7-1-1 0,7-2-1 15,1-1-11-15,0-5 13 16,6-1 0-16,10-5 3 16,5-2 1-16,5-4 3 15,3-2 1-15,3 0-6 16,-2-2 8-16,-4-12-8 16,-5 2-2-16,-6-1-27 15,-7 4-48-15,-6 4-18 16,-2 1-42-16,0 2-170 15,0 1-23-15</inkml:trace>
  <inkml:trace contextRef="#ctx0" brushRef="#br0" timeOffset="98113.384">22202 13615 363 0,'0'0'123'0,"0"0"16"15,0 0-7-15,0 0 2 16,0 0-54-16,0 0-56 16,-21-20-24-16,21 25-4 15,0 16-15-15,0 13 18 16,0 8 1-16,0 4 13 16,0-1-2-16,0-3-3 15,0-1-7-15,-3-3 0 16,1-4 4-16,0-5-3 15,2-6-2-15,0-4-19 0,0-7-50 16,16-4-19-16,8-6-113 16,5-2-303-16</inkml:trace>
  <inkml:trace contextRef="#ctx0" brushRef="#br0" timeOffset="98542.466">22679 13241 252 0,'0'0'119'16,"0"0"49"-16,0 0-59 16,0 0-45-16,0 0-3 15,0 0-3-15,0-20-19 16,0 20-20-16,0 0-3 16,0 0-15-16,0 0-1 15,-7 0-13-15,-3 13 13 16,-3 11 3-16,-2 13 12 0,-1 11-7 15,2 1 6 1,4 6-1-16,6-2-6 0,4-4 2 16,0 0-7-16,0-4-2 15,13-6 0-15,7-5 0 16,6-9 0-16,9-4-40 16,8-7-95-16,3-11-350 15</inkml:trace>
  <inkml:trace contextRef="#ctx0" brushRef="#br0" timeOffset="99516.67">22945 13430 191 0,'0'0'91'0,"0"0"44"0,0 0-49 16,0 0-7-16,0 0-29 16,0 0 3-16,-39-50-13 15,35 49-11-15,2-1-6 16,2 2-9-16,0 0-9 16,0 0-5-16,0 0-2 15,0 0 1-15,0 0-3 16,0 0 4-16,0 0 2 15,0-2 16-15,0 2 10 16,2 0-11-16,3-3-15 16,0 3 6-16,-2 0-2 15,1 0-6-15,-1 0-2 16,0 0-2-16,0 3 0 0,0 8 0 16,-1 7-1-16,-2 4 5 15,0 5 0-15,0-1 2 16,0 0-1-1,0-5 1-15,0-1-1 0,0-4-1 16,0-3-4-16,-5-5 1 16,-1-3-8-16,-1-1 11 15,-6-1 9-15,0-2-3 16,0 0-3-16,0-1 0 16,7 0-1-16,3 0-1 15,3 0 1-15,0 0-1 16,0 0-1-16,0 0 13 0,9 0 25 15,7-4 8 1,2-6-37-16,3-2-7 0,1-5-1 16,-4 0-1-16,1-5 0 15,-3-2-5-15,-2 0-9 16,-3 2-7-16,-3 3 5 16,-2 7 7-16,-2 3 8 15,-3 5 0-15,1 3-14 16,-2 1-9-16,1 0 6 15,-1 0-12-15,0 0 9 16,2 0 19-16,-2 0-2 16,0 0-1-16,0 0-6 15,0 5-19-15,0 9-4 16,0 3 12-16,-2-1-14 16,-4 2-12-16,1 2-1 0,-2 1 34 15,4 2 15 1,2 1 0-16,1-3-2 0,0 1-14 15,4 0-8-15,16-2 24 16,2-4 9-16,5-4 32 16,2-6-32-16,-4-6-4 15,0 0-5-15,-6-7-45 16,-2-17-271-16</inkml:trace>
  <inkml:trace contextRef="#ctx0" brushRef="#br0" timeOffset="99786.439">23350 13221 277 0,'0'0'91'15,"0"0"-70"-15,0 0 16 16,32 74 45-16,-16-26-16 15,-2 5-5-15,-3 1-36 16,-3-3-1-16,-7-3-6 16,-1-2-5-16,0-8-7 15,0-9-5-15,-3-4 4 16,-7-8-2-16,0-5-3 0,-6 2-14 16,-7-6-148-16</inkml:trace>
  <inkml:trace contextRef="#ctx0" brushRef="#br0" timeOffset="100864.686">22897 12221 55 0,'0'0'328'0,"0"0"-291"0,0 0 22 16,0 0 54-16,0 0 34 15,0 0-20-15,-3-10-26 16,3 5-55-16,6 0-14 16,15-2-22-16,9 2-5 15,10 3-1-15,6 0-4 16,1 2 6-16,-8 0-6 15,-13 0-3-15,-13 0-49 16,-11 0-75-16,-2 2-51 16,-9 2-6-16</inkml:trace>
  <inkml:trace contextRef="#ctx0" brushRef="#br0" timeOffset="101054.967">22869 12417 142 0,'0'0'47'16,"0"0"120"-16,0 0 33 15,0 0-50-15,0 0-84 16,116-8-43-16,-65 4-16 16,2 2-4-16,1 2-3 15,-6 0-181-15,-14 0-443 16</inkml:trace>
  <inkml:trace contextRef="#ctx0" brushRef="#br0" timeOffset="102239.573">24129 11359 99 0,'0'0'120'0,"0"0"-45"0,0 0 45 15,0 0 17-15,0 0-63 16,0 0-11-16,0 0 4 15,0 0-11-15,-5 10-13 16,-3 4-1-16,-1 4 0 16,-2 0-11-16,-4 2 6 15,2 4 3-15,-3-1-19 16,3 0-10-16,3 2-6 16,3-1-5-16,5-2 0 15,2-1-4-15,0 1 0 16,19-3 4-16,11-1 0 0,12-5 9 15,6-4 1 1,-3-7-10-16,-7-2-69 0,-12 0-112 16,-8-13-107-16</inkml:trace>
  <inkml:trace contextRef="#ctx0" brushRef="#br0" timeOffset="102636.618">24472 11517 275 0,'0'0'158'16,"0"0"-104"-16,0 0 24 16,0 0-8-16,0 0-39 0,80-62-5 15,-66 50 7-15,-5-1-6 16,-5 2 2-16,-4 6 12 15,0-1-10-15,0 3-15 16,0 3 11-16,-4-2-22 16,-6 2 12-16,-4 0-9 15,-1 0-7-15,2 8-1 16,1 9-5-16,4 2 5 16,-1 2 2-16,2 0-2 15,-3 0-2-15,2 2 2 0,3-2 0 16,4 0 0-1,1-3-15-15,3-1 4 0,16-4 11 16,7-3 3-16,8-3-2 16,8-3-2-16,3-4-72 15,2 0-121-15,-2-11-275 16</inkml:trace>
  <inkml:trace contextRef="#ctx0" brushRef="#br0" timeOffset="103088.647">24899 11383 210 0,'0'0'135'0,"0"0"-111"16,0 0 47-16,0 0 2 0,0 0-61 16,0 0-8-16,0 15 3 15,-2 6 11-15,-2 3 17 16,-1-3 0-16,1-2 4 15,-4-1-1-15,2-2-5 16,2-2-5-16,-1-5-14 16,4-1-10-16,1-2-4 15,0-3-4-15,0 0 4 16,12-3 5-16,6 0 48 16,1 0-19-16,1-5-13 15,-1-7-9-15,-1-2-5 16,-2-4-3-16,-4-1 2 0,0-1-2 15,-3 1 0-15,-1 2-4 16,-1 8 2-16,-1 7-2 16,1 2-6-16,4 0 2 15,2 14-5-15,-1 7 6 16,1 2-1-16,-4 3 1 16,-1 1 1-16,-2-3 2 15,-3 1 0-15,1-4 4 16,-4-2-4-16,0-4-32 15,0-5-114-15,0-6-130 16</inkml:trace>
  <inkml:trace contextRef="#ctx0" brushRef="#br0" timeOffset="103423.194">25358 11226 433 0,'0'0'66'0,"0"0"102"15,0 0-47-15,0 0-53 16,0 0-16-16,0 0-49 16,-13-24-3-16,13 36-12 15,0 17 12-15,7 5 14 16,-1 7 4-16,-3-4-8 15,0-3 0-15,-3-5-1 0,0-3-2 16,0-3 1-16,0-4-3 16,0-1-4-16,0-2 1 15,0-2-2-15,1-5-1 16,5 2-68-16,3-3-106 16,2-2-2-16,1-1-48 15,-6-3-102-15</inkml:trace>
  <inkml:trace contextRef="#ctx0" brushRef="#br0" timeOffset="103813.12">25406 11554 98 0,'0'0'124'0,"0"0"-25"16,0 0 48-16,0 0-42 15,0 0-60-15,0 0-14 16,0-57-23-16,13 50 7 0,10 3-10 16,3 1-3-1,7 0-1-15,2 1-2 0,0-1-13 16,-5-3-74-16,-6 1 7 15,-8-3 33-15,-8 0-40 16,-4 2 46-16,-4-3 32 16,0 1 10-16,0 0 50 15,-1 1 13-15,-4 2-15 16,1 1-14-16,-1 0-3 16,1 3 17-16,4 1 21 15,-1 0-27-15,1 0-28 16,-2 0-14-16,-2 0-6 0,-1 11 5 15,-3 7-3-15,1 1 4 16,-2 2 0-16,3-1 6 16,2-5-6-16,4 2-10 15,0-5 7-15,0-1 3 16,4-1 3-16,11 0 11 16,8 1-9-16,9-3-5 15,10-1-40-15,3-4-184 16,1-3-95-16</inkml:trace>
  <inkml:trace contextRef="#ctx0" brushRef="#br0" timeOffset="104462.115">25904 11434 179 0,'0'0'58'15,"0"0"-1"-15,0 0 20 16,0 0-1-16,0 0-11 15,0 0-25-15,34-21-19 16,-26 19 12-16,-2 2-8 16,0 0-15-16,0 4-5 15,1 12 7-15,-1 3 2 16,0-1-5-16,-2 0-4 16,1 0-3-16,0-1 7 15,0-2-4-15,-2-5-3 0,0-5 0 16,-1-2-1-1,-1-3 4-15,1 0 9 0,-1 0 69 16,2-3 10-16,0-9-46 16,2-8-38-16,2-2-5 15,-1 1 2-15,3 1-5 16,6 7-1-16,6 4-5 16,7 5-29-16,10 4-35 15,5 0-48-15,-1 5 18 16,-6 4-7-16,-10-3-4 15,-6-3 25-15,-5-3 28 16,-5 0 55-16,-1 0 2 16,-5 0 36-16,-2 0 104 15,-2-9-16-15,0 1-34 16,0 0-32-16,0-1-6 16,-2 3-18-16,-4-2-3 0,3 6-10 15,0-1-6-15,2 3-4 16,-2 0-11-16,-4 0-8 15,-2 1 8-15,0 9-1 16,-5 1 1-16,4 2 0 16,-1 0 3-16,1 0-3 15,4 1 0-15,3 3-1 16,3 2-3-16,3 1 4 16,21 3 2-16,12-4 17 15,8-3-2-15,7-4 2 16,13-5-19-16,11-6-6 15,4-1-186-15,4-5-353 0</inkml:trace>
  <inkml:trace contextRef="#ctx0" brushRef="#br0" timeOffset="104923.928">26902 11280 406 0,'0'0'116'0,"0"0"-34"15,0 0-23-15,0 0-20 16,0 0-39-16,0 0-6 0,-15 6 6 16,-1 11 10-16,-3 5-4 15,2 3-1-15,0-3-3 16,7-1 0-16,5-4-2 15,5-5-12-15,0-4 10 16,5-3 2-16,13-1 57 16,4-4 26-16,12 0-34 15,4-8-32-15,2-12-12 16,0-8-2-16,-7-5 1 16,-12-4-4-16,-9 0 1 15,-11 1-2-15,-1 6 2 16,0 2 1-16,-11 6 0 15,3 9 0-15,5 6 8 0,3 7-10 16,0 0-16-16,0 17 0 16,0 20 16-16,6 15 3 15,-1 9 1-15,3-1 8 16,1-9-9-16,3-8 1 16,3-11-4-16,-3-8-65 15,-4-15-205-15</inkml:trace>
  <inkml:trace contextRef="#ctx0" brushRef="#br0" timeOffset="105862.525">27828 11403 185 0,'0'0'117'15,"0"0"28"-15,0 0-10 16,0 0-55-16,0 0-21 16,0 0-13-16,20-44-8 15,-20 40 3-15,0 0 25 0,0-3-4 16,-3 1-38-16,-11-2 6 15,-5 2-30-15,-7 0 14 16,-3 6-8-16,-3 0 0 16,1 7-4-16,4 12-2 15,9 6-9-15,3-2 4 16,6-1-2-16,6-3 0 16,3-4-3-16,0-2 9 15,2-2 1-15,15-3 3 16,8-2 2-16,8-3 3 15,3-3-8-15,-1 0-1 16,-7 0-21-16,-7-4 16 16,-4-9 6-16,-5-1 5 15,-2 0-4-15,-3-3 4 0,-1 0-3 16,-3 1 5 0,0 1 2-16,-1 4-1 0,-1 4 7 15,2 2 4-15,-1 5 0 16,-2 0-19-16,0 0-6 15,0 13-62-15,0 7-23 16,0-1-50-16,0 1-96 16,0-5-236-16</inkml:trace>
  <inkml:trace contextRef="#ctx0" brushRef="#br0" timeOffset="106223.322">28066 11339 495 0,'0'0'129'0,"0"0"34"0,0 0-64 16,0 0-10-16,0 0-25 15,0 0-55-15,17-24-9 16,-5 37-7-16,3 9 7 16,6 7 0-16,0 0 1 15,3 2 0-15,2-2 1 16,-2-4 1-16,-3-1-3 15,-6-7 3-15,-6-8-3 16,-2-1-1-16,-2-6-14 16,-2-2 2-16,0 0 12 0,4 0 2 15,1-13 9-15,7-4-8 16,-2-6 3-16,4-6-2 16,-1 0 16-16,3-3 1 15,1 0-17-15,1 1-3 16,6 5-6-16,7 6-65 15,7 8-107-15,3 8-55 16,-1 4-291-16</inkml:trace>
  <inkml:trace contextRef="#ctx0" brushRef="#br0" timeOffset="106557.688">28763 11324 264 0,'0'0'190'0,"0"0"-95"0,0 0-27 16,0 0-8-16,-88-3-34 15,63 19-5-15,1 5-7 16,6 4-12-16,8 2-2 16,5-1-1-16,5 1 1 15,0-4 6-15,6-3 12 16,9-5-14-16,3-5 2 15,6-5 2-15,3-5 6 16,1 0 30-16,-1-19 3 16,-8-8-25-16,-2-7 7 15,-11-7-17-15,-6-1-12 16,0-1-3-16,-9 7-1 0,-12 10 2 16,-4 10-61-16,3 13-28 15,6 3-65-15,12 14-201 16</inkml:trace>
  <inkml:trace contextRef="#ctx0" brushRef="#br0" timeOffset="107054.03">29054 11347 130 0,'0'0'337'16,"0"0"-222"-16,0 0 26 0,0 0-46 16,0 0-36-16,0 0-29 15,0-37-30-15,-1 49-21 16,-5 10 13-16,-2 7 4 16,1-1 8-16,1-4 1 15,4-6-2-15,1-6-3 16,1-4-5-16,0-4 2 15,1-2-1-15,20 0 4 16,13-1 85-16,14-1-13 16,3 0-49-16,0 0-10 15,-5-7-1-15,-9-7-7 0,-11 2 2 16,-10 4 2 0,-12 4-5-16,-4 2-2 0,0 2-2 15,0 0-6-15,0 0-10 16,0 0 11-16,0 0 5 15,-1 0 4-15,1 0-4 16,0 2-9-16,0 14-3 16,8 4 5-16,15 2 7 15,10 3 14-15,13 2-13 16,9 0 0-16,4-2-1 16,2-5-96-16,-7-7-55 15,-10-9-110-15,-8-4-285 16</inkml:trace>
  <inkml:trace contextRef="#ctx0" brushRef="#br0" timeOffset="107517.509">29775 11352 300 0,'0'0'135'15,"0"0"-51"-15,0 0-17 16,0 0-4-16,0 0-15 16,0 0-5-16,0 19-5 15,0-10-13-15,0 8-9 16,1 3 31-16,1 2-31 0,2 0-12 16,1-3 0-16,-2-2-2 15,0-4 3-15,1-6-3 16,-4-5-1-16,0-2 0 15,0 0 5-15,0 0 6 16,0-5 1-16,0-9 6 16,0-6-4-16,0 0 8 15,0 5 9-15,0 4 35 16,9 4-35-16,6 5-27 16,6 2-3-16,2 0 4 15,4 0-6-15,-1 5 0 16,-2 9-3-16,0 5 2 0,-7-2-1 15,-5 0-3-15,-3 0-19 16,3-1-39-16,2-3-35 16,6-2-17-16,13-5 17 15,13-4 18-15,17-2-140 16,12 0-204-16</inkml:trace>
  <inkml:trace contextRef="#ctx0" brushRef="#br0" timeOffset="107887.046">30515 11418 463 0,'0'0'136'15,"0"0"-34"-15,-19-88-22 16,-9 55-21-16,-10-1-6 16,-10 0-31-16,-3 2-6 0,9 9 30 15,14 8-9-15,13 7 19 16,11 8-13-16,4 0-43 16,0 0-8-16,0 0 1 15,0 17-31 1,-2 13 8-16,2 8 30 0,0 5 15 15,0-4-15-15,0-7-1 16,8-9-6-16,-1-8 7 16,-1-7-10-16,0-6 7 15,4-2-3-15,7-4 6 16,3-19 40-16,3-10-28 16,-4-8-12-16,-5-6 0 15,-5-2-1-15,-8-1-4 16,-1 3 5-16,0 7 1 15,0 8 10-15,-3 15-11 0,-4 10-15 16,1 7 15-16,-8 0 0 16,-5 27-120-16,-3 14-10 15,-1 17-26-15,-1 5-279 16</inkml:trace>
  <inkml:trace contextRef="#ctx0" brushRef="#br0" timeOffset="109115.644">26235 12157 260 0,'0'0'136'0,"0"0"-47"15,0 0 33-15,0 0-27 16,0 0-41-16,0 0-1 15,3-16-14-15,-1 12-10 16,-1-1 1-16,-1 2 0 16,3-4-1-16,-3 3-6 15,1 0 19-15,-1 2-6 16,0-1-7-16,0 3-5 16,0-2-11-16,0 2-4 15,2 0-4-15,-2 0-3 16,0 0-2-16,0 0 0 15,1 0 1-15,-1 0-1 0,0 0 0 16,0 0-3-16,0 3-7 16,0 17 4-16,0 8 3 15,0 7 3-15,-3 2 0 16,-4-2 2-16,1-4-2 16,0-5 1-16,0 2 0 15,0 2-1-15,-1-1 0 16,1-2 1-16,1-5-1 15,2-10 0-15,3-5-1 16,0-3-1-16,0-3-12 16,0-1-82-16,0 0-247 15</inkml:trace>
  <inkml:trace contextRef="#ctx0" brushRef="#br0" timeOffset="110273.445">26764 12155 153 0,'0'0'21'0,"0"0"-9"15,0 0 56-15,0 0 22 16,0 0-36-16,0 0 4 15,0 0 30-15,0 0 2 16,0-1-7-16,0-3-21 16,0-3-14-16,0 4 3 0,0-3-16 15,0 3-11-15,0 1 1 16,0-1 5 0,0 3-13-16,0 0-10 0,0 0 4 15,-1 0-11-15,-11 0-6 16,-7 0 6-16,-11 3 3 15,-2 6-2-15,7 1-1 16,7 0 0-16,11 2-8 16,7-2-2-16,0 3-12 15,3 1-1-15,19 3 23 16,6 0 6-16,1 0 1 16,-1 1-2-16,-5-1-3 15,-6 0-2-15,-3-2 0 16,-5 1-1-16,-5 1-2 15,-4 1-8-15,0 3-8 0,-4-2-2 16,-17-1 6-16,-4-2 6 16,-5-5-5-16,-1-2-1 15,-1-7 7-15,7-2 5 16,13-7-10-16,12-17 13 16,7-6 20-16,25-6 8 15,11 0-13-15,3-1 18 16,5 2-13-16,-2 3-15 15,-1 3-5-15,-9 5 1 16,-11 5 1-16,-9 4 2 16,-10 2-4-16,-9 1-1 15,-3 3-13-15,-28 2-57 16,-18 0-136-16,-11 1-402 0</inkml:trace>
  <inkml:trace contextRef="#ctx0" brushRef="#br0" timeOffset="111270.563">27091 12061 164 0,'0'0'83'0,"0"0"100"15,0 0-34-15,0 0-94 0,-38-77-12 16,0 57 1-16,-5-1 0 16,-8-1-6-16,-1 2-3 15,0 2 2-15,2 4 0 16,0 9 0-16,2 5-19 16,-3 0-15-16,-5 12-3 15,-7 13-1-15,-10 9 1 16,-9 7 0-16,-2 5 2 15,0 0-1-15,9-2-1 16,9-5 0-16,9-3 2 16,11-5-2-16,11-2-2 15,8 2-8-15,10-1 0 16,8 1 1-16,9 1-2 0,0 5 11 16,20 5 0-16,11 6 8 15,6 1-8-15,9 2 10 16,4-4-6-16,8-5-2 15,9-7-1-15,9-6-2 16,9-8 3-16,9-6-6 16,5-10-5-16,2-5 2 15,-7-5 4-15,-9-17 3 16,-9-11 6-16,-9-6 10 16,-1-14 18-16,-3-11-12 15,-4-7-16-15,-5-5 5 16,-7-2 14-16,-8 3 14 0,-12 0-24 15,-16-3-15-15,-11 6-6 16,-24 7-8-16,-29 5 8 16,-27 11 2-16,-26 8-2 15,-27 12-27-15,-14 14-134 16,3 13-62-16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16:55.492"/>
    </inkml:context>
    <inkml:brush xml:id="br0">
      <inkml:brushProperty name="width" value="0.05292" units="cm"/>
      <inkml:brushProperty name="height" value="0.05292" units="cm"/>
      <inkml:brushProperty name="color" value="#FF0000"/>
    </inkml:brush>
  </inkml:definitions>
  <inkml:trace contextRef="#ctx0" brushRef="#br0">8541 8208 6 0,'0'0'10'0,"0"0"24"0,0 0-9 15,0 0-18-15,0 0 39 16,0 0 2-16,0 0 17 15,0 0 12-15,-53 0-21 16,53 0-40-16,0 0-10 16,0 0 6-16,0 0-1 15,0 0-10-15,0 0-1 16,0 0-3-16,0 0 3 16,0 0 0-16,-3 0-1 15,3 0-1-15,-4 3 2 0,1 1 5 16,0-1 29-1,-2 0 14-15,5-1-37 0,-1-2 2 16,-1 1 8-16,2-1 2 16,-1 0 1-16,1 0 12 15,0 0 20-15,0 0 3 16,0 0-34-16,0 0 1 16,0 0-5-16,0 0-4 15,1 0 13-15,1 0 20 16,1 0-22-16,3 0-18 15,1 0 1-15,4 0-4 16,-1 2-4-16,2 0 3 16,0 1-4-16,4 1 2 15,-1-1 2-15,-1-1-4 16,-1 3-1-16,-1-1 0 0,3 0 0 16,0 3-1-16,4-2 1 15,2-1 4-15,2-1-3 16,2-1-1-16,0-2 5 15,-1 0-1-15,1 0-2 16,-5 0 1-16,-4 0 0 16,-5 0-2-16,-2 0-2 15,-2 0 0-15,4 5-1 16,-2 1 0-16,2-1 1 16,1 1 0-16,5 1 0 15,-1-2 1-15,5 0 0 16,4-3 0-16,1 1 1 0,1-1-1 15,0-1 0-15,-2 0 1 16,-6-1-2-16,-5 0 3 16,-3 0-1-16,-3 1-1 15,4-1 0-15,3 2-1 16,0 0-1-16,6 1 1 16,-1-1 0-16,2 1 1 15,1 1-1-15,0-1 0 16,0 0 0-16,0 1 0 15,-2-4 0-15,0 2 0 16,-6-2 2-16,-1 0-2 16,0 0 1-16,-2 0-1 15,0 0 0-15,-2 0 1 0,2 0-1 16,-4 0 1 0,1-2 3-16,1-2 0 0,2-3-1 15,3 1 3-15,3-3-6 16,1 1 1-16,-2 3-2 15,-1 2 1-15,-7-1-2 16,-1 4 1-16,-1-2 0 16,-4 0 1-16,1 0 0 15,-2 1 1-15,1-1 0 16,1-1 2-16,4-2-2 16,8 2-1-16,6-4 0 15,10 0-1-15,7 0 1 16,4-2 0-16,0 2 0 15,-1 1 0-15,-3-1 0 0,-9 3 0 16,-8 3 0-16,-6-1-1 16,-7 0 2-16,-3 1-1 15,-3-1 0-15,4 0 2 16,1 1-1-16,6-3-1 16,6 0 0-16,6 1 0 15,5-1-1-15,8 2 0 16,0 2 1-16,4 0 0 15,0 0 0-15,0 0-1 16,-4 0 1-16,-6 0 0 16,-6 2 1-16,-9 1-1 15,-5-1-1-15,-4 0 1 16,-1-1-1-16,0-1 1 0,3 0 0 16,4 0 0-16,3 0 0 15,3 0 0-15,2 0 0 16,3 0-2-16,-1 0 2 15,2 2-1-15,-3-1 1 16,-2 0-2-16,-1-1-1 16,0 0 3-16,1 0-2 15,-2 0-2-15,-2 0 0 16,-4 0 2-16,-6 0 0 16,0 0 2-16,-4 0 0 0,1 0 0 15,2 0-1 1,0 0 0-16,2 0-1 15,6 0 2-15,5 0-1 16,4 0 1-16,5 0 0 0,4 0 0 16,-1 0 0-16,-4 0-4 15,-4 0-4-15,-8 0 0 16,-4 0-3-16,-4 0 1 16,-5 0-2-16,-2 0 2 15,-1 0 5-15,2-1 3 16,-2 1 2-16,3-1 1 15,0-1-1-15,4 1 1 16,0 1 0-16,-1-2 0 16,2 1 0-16,-1 1-1 15,1 0 0-15,1 0 0 16,1 0 0-16,2 0-1 0,3 0 2 16,0-1-1-16,0 1 0 15,4-2 0 1,3 1 0-16,5 1 1 0,3 0-1 15,1 0 0-15,-1 0-2 16,-7 0 0-16,2 0 2 16,-9 0-1-16,-8 0 1 15,-2 0 0-15,-3 0 0 16,2 0 0-16,5 3 1 16,3-1-1-16,8 1 0 15,0 0 0-15,-1 1 0 16,-1 1 0-16,-6-2 0 15,1 0-1-15,-8 0 1 0,-3-2 0 16,-3 1-4-16,0-2 2 16,0 0-2-16,0 0-4 15,0 1-2-15,0-1 2 16,0 0 8-16,0 4-4 16,6 1-23-16,10 2 4 15,5 3-28-15,6 0-42 16,-3 1-42-16,-4-1-138 15,-6-3-19-15</inkml:trace>
  <inkml:trace contextRef="#ctx0" brushRef="#br0" timeOffset="2594.983">12679 8279 110 0,'0'0'110'15,"0"0"7"-15,0 0 14 16,0 0-38-16,0 0-34 16,0 0-40-16,0 0-7 15,-25 0-5-15,25 0 13 16,0 0-2-16,5 0 17 15,11 0 2-15,10 0 3 16,12 0-14-16,7 0-8 16,7 0-4-16,0 0-3 15,-2-3-4-15,2 1 1 16,-2 2-2-16,-2 0-3 0,-3 0-1 16,-3 0 1-1,-3 2-1-15,1-1 5 0,0-1 0 16,2 0 11-16,13 0 16 15,12-8-13-15,12-4-6 16,8-2-3-16,1 0-6 16,-9 1-1-16,-11 5 0 15,-17-1-1-15,-13 4-2 16,-10 1 0-16,-4 0 3 16,-2 0-4-16,2 4 0 15,4-5-1-15,5 2 1 16,4-1-1-16,2 2 0 15,4-1 0-15,-2 3 1 0,-1 0 0 16,6 0-1-16,0 0 0 16,2 0 0-16,-3 0-1 15,-1 3 1-15,-8-3 0 16,-6 0 0-16,-5 0 0 16,-4 0 1-16,-6 0-1 15,0 0 0-15,-4-3 0 16,1-1 2-16,4-1-2 15,8 0 0-15,12 2 0 16,12 1-1-16,11 2 1 16,9 0-1-16,1 0 1 15,-3 0 0-15,-6 0 1 16,-7 2-1-16,-6-2 1 0,-7 0 0 16,-8 0-1-16,-9 0 1 15,-2 0 0-15,-5-5 2 16,-4 0-2-16,0 0 0 15,3 0 0-15,0 1-1 16,4 1-2-16,4 2 1 16,6 1 1-16,6 0-2 15,-1 0 2-15,2 0-1 16,-3 0 1-16,0 0 0 16,-2 0-1-16,-1 0 1 15,-5-2-1-15,-6-1 0 16,-3 0 0-16,3 2 1 15,2-3-1-15,7 4 0 0,5 0-1 16,4 0 1-16,4 0 0 16,-2 0 0-16,-1-3 1 15,-4 3-2-15,-2-2 2 16,-7 0-1-16,-4-1 1 16,-2 1 1-16,-4-3-1 15,-3 5 0-15,0-2-1 16,4 1 1-16,4 1 0 15,4 0 0-15,7 0 0 16,9 0 0-16,4 0 0 16,2 0 0-16,2 0 0 15,-2 0 0-15,-7 0 0 16,-8 0-2-16,-7 0 2 0,-11 0 0 16,-3 0-1-16,-4 0 0 15,-3 0 0-15,4 0-3 16,-1 0-1-16,4 0 3 15,2 0 1-15,4 0 1 16,2 1 1-16,4 1-1 16,-1-2 0-16,0 0 0 15,2 0 0-15,-4 0 0 16,-4 0 0-16,-3 0 0 16,-6 0-1-16,-2 0 1 15,-1 0 0-15,3 0 0 16,6 3-1-1,8 4 0-15,13 0 0 0,13 6 0 0,9-1 0 16,3 0 0-16,-6-2 1 16,-6-1 1-16,-10-4-1 15,-12-5 1-15,-9 2 0 16,-9-2 1-16,-2 1 0 16,-2-1 5-16,-2 2 5 15,1-2-1-15,-1 0-7 16,0 1-1-16,0-1-2 15,0 0 2-15,3 2-3 16,5-2-3-16,3 0 0 16,6 0 1-16,4 1-3 15,-1 0-1-15,0 0-4 16,1-1 4-16,-4 0 4 16,1 0 1-16,-5 0 1 0,-1 0 1 15,-3 0-1-15,0 0 2 16,1 0 0-16,2 0-2 15,3-3 0-15,3-2 0 16,4 2 0-16,8 0-1 16,6 3 1-16,9 0-1 15,6 0-1-15,-4 0 2 16,-5 0-2-16,-5-4 1 16,-7 3 0-16,-3-3 1 15,-5 1-2-15,-5 1 2 16,-2-1 0-16,-6-4 2 15,2 1-1-15,0-3-1 0,-2 1 0 16,0 1 1-16,-3 3 0 16,-2 1 0-16,1 1-1 15,2 1 0-15,8 1-1 16,6 0-1-16,5 0 1 16,3 0 0-16,-3 0-1 15,-4 0-4-15,-7 0 2 16,-3 0 1-16,-6 0 3 15,0 0-1-15,-5 0 1 16,1 0 1-16,-1 0-1 16,1 0 1-16,-1 0-1 15,5 0 3-15,-1 0-1 16,2 0-2-16,4-1 0 0,5 1-1 16,6 0-4-16,4 0 5 15,4 0 0-15,0 0 1 16,-1 0-1-16,-3 2 0 15,-6 0 0-15,-7-2 0 16,-9 0 1-16,-1 3 2 16,-3-3-1-16,0 3-2 15,0-2 2-15,0 0-1 16,0-1-1-16,1 2-1 16,4 1-2-16,5 1 0 15,14 6 1-15,13 3 1 16,9 3 1-16,2 1 0 15,-5-3 0-15,-13-4 1 16,-13-4-1-16,-8-3 0 0,-3-3 5 16,-2 0 22-16,-2 0 0 15,1 0-3-15,-2 0 6 16,-1 0-13-16,0 0-17 16,0 0-1-16,0 0-26 15,0-7-245-15</inkml:trace>
  <inkml:trace contextRef="#ctx0" brushRef="#br0" timeOffset="11909.151">18424 10003 164 0,'0'0'54'15,"0"0"-48"-15,-91-3-6 16,58 3-2-16,-5 4-44 16,-5 3-74-16</inkml:trace>
  <inkml:trace contextRef="#ctx0" brushRef="#br0" timeOffset="12700.614">18022 10026 92 0,'0'0'87'0,"0"0"-15"15,0 0-50-15,0 0-21 16,0 0 25-16,0 0 88 0,-28 0-29 15,28 0-49 1,1 0-12-16,-1 0 30 0,0 0 41 16,0 0-8-16,0 0-48 15,-3 0 7-15,-10 0-18 16,1 0 0-16,1 0-22 16,1 0-6-16,6 0-1 15,-1 0 1-15,2 0 1 16,2 0-1-16,1 0 0 15,0 0-7-15,0 0-9 16,0 0 8-16,7 0 3 16,17 0 5-16,18 0 29 0,16 5-15 15,14-5-9-15,7 2 0 16,0-2-4-16,-3 0 0 16,-3 0 0-1,-1 0 0-15,-8 0-1 0,-9 1-1 16,-15 1 1-16,-17-2 0 15,-13 1 0-15,-8-1 0 16,-2 0-12-16,0 0-1 16,-8 1-12-16,-16-1 11 15,-15 0-5-15,-17 0 19 16,-8 0-23-16,-8 0 11 16,2 0 12-16,6 0-1 15,6 2 2-15,8 1 0 16,4-1-1-16,7 3 0 15,8-2-2-15,7-2 1 0,11 1 1 16,2-1 0-16,5-1 0 16,3 3 0-16,-1-3 0 15,-1 0 0-15,2 0 1 16,-2 0 0-16,2 0 1 16,1 0 4-16,-1 0-3 15,0-3 1-15,1-1-2 16,-2-2-1-16,2 2 10 15,1 4 6-15,1-3-8 16,0 3-9-16,0 0-16 16,0 0 2-16,0 0 0 15,12 8 11-15,15 1 3 0,13-2 11 16,17 0 1-16,10-2-7 16,3-2-2-16,-6-1 0 15,-9-2-1-15,-13 0-1 16,-8 0 0-16,-7-4-1 15,-9-2 3-15,-7 0 2 16,-10 1 2-16,-1 2 9 16,-3 0-16-16,-19 0-1 15,-10 3 1-15,-2 0 0 16,3 0-30-16,12 6-104 16,14 8-371-16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17:15.515"/>
    </inkml:context>
    <inkml:brush xml:id="br0">
      <inkml:brushProperty name="width" value="0.05292" units="cm"/>
      <inkml:brushProperty name="height" value="0.05292" units="cm"/>
      <inkml:brushProperty name="color" value="#FF0000"/>
    </inkml:brush>
  </inkml:definitions>
  <inkml:trace contextRef="#ctx0" brushRef="#br0">10888 4003 1 0,'0'0'278'0,"0"0"-195"15,0 0-9-15,0 0-4 16,0 0-25-16,0 0 7 16,0 0 0-16,-3-22 1 15,0 19-35-15,3 1 6 16,-1 1 10-16,1-2 1 0,-2 1-6 15,2-1-2-15,-1-1 4 16,-1 2-1-16,1-3-5 16,-2 2 3-16,1 0 0 15,-1 3-21-15,2 0-1 16,-2-2-3-16,-2 0 5 16,1 1-3-16,-2-2-1 15,0-1-3-15,0 1 0 16,-2 1 1-16,-2-3 0 15,1 1 0-15,0 1 1 16,3 0-3-16,4 3 1 16,0-1-2-16,-1 1 0 0,-3 0-1 15,-6 0-2-15,-6 0 4 16,0 0 1-16,0 0-1 16,-1 3 0-16,2 0-1 15,4-1 1-15,4 1 0 16,3-1 1-16,1-2-2 15,2 1 0-15,-2-1 1 16,0 3 0-16,-1-2 0 16,2 2-3-16,-4 1 0 15,-1 0 1-15,2 0 0 16,-5 4 2-16,-3 1 0 16,3 0 0-16,-4 3-1 15,1 0 1-15,1 0-1 16,2-1-1-16,3-3 3 15,2-1-2-15,3 0 2 16,-1-1-1-16,-1 2 3 0,-3 0-1 16,2 0 5-16,1-1-4 15,-2 2-2-15,2 0-1 16,-7 5 0-16,1 6 0 16,-3-1 1-16,0 2-1 15,-3 0 0-15,2 0-1 16,-1 1 1-16,5-5 2 15,3-2-1-15,1-1-1 16,3-2 0-16,-1 1 2 16,3-1-2-16,0 0 0 15,1 1 0-15,2 0 1 16,0-1-1-16,0 1 0 0,0 1-1 16,0 2 1-16,3 6 0 15,7 3 4-15,3 3-1 16,-1 1 1-16,0-2-4 15,1 0 2-15,-2-3-2 16,-1-3-1-16,-1 0 1 16,0 0 0-16,0-1 0 15,4 4 0-15,-1-2-1 16,3 2-1-16,0-5 0 16,1-4-1-16,1-2 2 15,5-4-5-15,5-3 6 16,6-1 6-16,16-5-6 15,5 0 8-15,9-10-5 0,5-9 1 16,-2-9-4-16,1-7 5 16,-4-3-2-16,-5-6-1 15,-9 1 6-15,-13 0 7 16,-11 2 0-16,-13 1 11 16,-10-1-9-16,-2-2-7 15,-13-1-7-15,-16-2-3 16,-11 0-1-16,-2-2-3 15,1 4 3-15,10 10-19 16,21 1-57-16,10 1-137 16</inkml:trace>
  <inkml:trace contextRef="#ctx0" brushRef="#br0" timeOffset="1113.925">14825 1573 301 0,'0'0'106'0,"0"0"31"16,0 0 14-16,0 0-62 16,0 0-28-16,0 0 6 15,0 0-23-15,14-28-10 16,-14 28 2-16,0 0-3 15,0 0-18-15,0 0-2 16,0 0-12-16,0 0 2 16,0 0-3-16,0 0-3 15,0 0-7-15,0 0 8 16,0 10-3-16,0 8 5 0,0 3 5 31,0 3 1-31,0 2 1 0,0 1 2 0,3 4-2 16,0 6-5-1,-1 6 6-15,-2 2-3 0,0-1-5 16,0-2 0-16,0-5 3 16,0-6 1-16,0-5-2 15,-3-2-1-15,3-7 0 16,0-2-1-16,0-2 0 16,0-4-1-16,0 0-4 15,6-2-34-15,0-2-46 16,-2-5-47-16,-1 0-40 0,-1-5 45 15,-2-16-7 1,0-8-173-16</inkml:trace>
  <inkml:trace contextRef="#ctx0" brushRef="#br0" timeOffset="1422.236">14833 1862 16 0,'0'0'204'0,"0"0"-103"16,2-82 54-16,7 55-23 15,4 3-59-15,5-3-5 16,4 5-16-16,2 2-23 15,-1 5-2-15,-1 4-13 16,-4 4 9-16,-5 7-8 16,0 0-15-16,-2 0-7 15,3 11 2-15,4 10 5 16,2 5 3-16,3 5 2 0,1 2-4 16,-2 1-1-1,-5 4 0-15,-7 3-12 16,-10 6 4-16,0 3-16 0,-22 0 24 15,-13-5-2-15,-8-7 5 16,-2-9-2-16,6-12 3 16,11-6 0-16,10-8 1 15,9-3-10-15,2 0-50 16,7 0-132-16,0-9-242 16</inkml:trace>
  <inkml:trace contextRef="#ctx0" brushRef="#br0" timeOffset="1796.285">15509 1923 163 0,'0'0'233'0,"0"0"-54"0,0 0-33 16,0 0-29-1,0 0-30-15,0 0-87 0,5-28-10 16,15 28 10-16,13 0 15 15,12 6 3-15,1 3-4 16,-5-1-5-16,-15-1-9 16,-14-2-1-16,-6 1-27 15,-6 2-79-15,0 2-49 16,-22 0-96-16</inkml:trace>
  <inkml:trace contextRef="#ctx0" brushRef="#br0" timeOffset="1945.723">15418 2063 197 0,'0'0'185'0,"0"0"2"0,119 19-81 15,-65-12-16-15,1-4-30 16,-1 1-24-16,-6-1-24 16,-13-3-12-16,-9 0-27 15,-16 0-294-15</inkml:trace>
  <inkml:trace contextRef="#ctx0" brushRef="#br0" timeOffset="2752.942">16720 1514 114 0,'0'0'45'15,"0"0"65"-15,0 0 54 16,-1-80-99-16,-2 63 16 0,3 2 17 16,-2 1-50-16,2 4 24 15,0 3-8-15,0 3-26 16,-1 3-5-16,-4 1-5 16,1 0-19-16,-5 0-8 15,-9 0 2-15,-6 0-3 16,-7 12 0-16,-5 4 0 15,5 2 0-15,4 1 0 16,3 3-1-16,3-2-3 16,3-1 2-16,6 0 0 15,6-2-2-15,3 3-6 16,3 1-3-16,0 4-2 16,8 8 11-16,14 6 4 15,6 8 0-15,2 3 6 0,0 0-2 16,-9-3-2-16,-5-2-2 15,-8-4 0-15,-8-4-6 16,0-3-26-16,-3-5 32 16,-16-2-23-16,-6-11 0 15,-4-7-5-15,-7-8 28 16,0-1 2-16,2 0 3 16,3-3 14-16,8-8 36 15,13 0-9-15,5-1 15 16,5-4-13-16,0 4-26 15,5-2-5-15,14 6-17 16,-1 5 0-16,3 3 6 0,-4 0-16 16,-4 13 10-16,-4 9-8 15,2 7 1-15,-3 4 2 16,-2 6 4-16,3 1-19 16,1 2 18-16,2 2-1 15,5-10 3-15,-1-7 0 16,-1-6 0-16,-3-8-13 15,-1-6-78-15,-4-5-73 16,-1-2-102-16,-2-6-11 16</inkml:trace>
  <inkml:trace contextRef="#ctx0" brushRef="#br0" timeOffset="3275.128">17007 1693 225 0,'0'0'176'0,"0"0"-36"16,0 0-12-16,0 0-32 15,0 0-10-15,0 0-15 16,0-8-20-16,0 8-8 15,0 0-13-15,0 0-22 16,3 0-8-16,4 8 0 16,2 9 0-16,2 7 1 15,0 5-1-15,-3 0 1 16,-4 3 2-16,-1-1-2 16,-1 0 0-16,-2-3 3 15,0-3-3-15,0-5-1 0,0-1 0 16,-6 3 0-16,0 0 7 15,3 0-6-15,0 2-1 16,3 0-1-16,0-3-18 16,16-2-79-16,11-5-105 15,4-8-230-15</inkml:trace>
  <inkml:trace contextRef="#ctx0" brushRef="#br0" timeOffset="3854.437">17496 1771 162 0,'0'0'146'0,"0"0"-15"16,0 0-18-16,0 0-16 15,0 0-12-15,0 0-9 16,-9-8-14-16,9 5-26 16,0 3-18-16,0 0 2 15,0 0 1-15,0 0-3 16,0 0-10-16,-2 0-8 16,1 0 0-16,-2 0-2 0,0 0 1 15,-7 0-9-15,-2 0 10 16,-6 8 3-16,-2 4-3 15,-1 4 0-15,-1 4-1 16,2 2 1-16,0 2-1 16,5 2-1-16,0 4 1 15,4 5 1-15,3 0-3 16,3 2 3-16,1-2 3 16,2-3-1-16,2-1-2 15,0-6-11-15,0-7 6 16,0-5 4-16,8-7-6 15,2-3 1-15,2-3 6 16,6 0 2-16,3 0 64 16,1 0-34-16,-3-7 1 0,-4-5 4 15,-3-5-3-15,-7 3-17 16,-5-5-5-16,0 1-12 16,-9 4-1-16,-15 3-9 15,-9 5 8-15,-10 6-12 16,1 0-49-16,8 0-125 15,7 10-78-15</inkml:trace>
  <inkml:trace contextRef="#ctx0" brushRef="#br0" timeOffset="4768.231">17842 1528 267 0,'0'0'152'0,"0"0"-18"16,0 0-41-16,0 0-38 15,0 0 0-15,0 0-10 16,34-31-15-16,-23 28-14 16,3 1-6-16,0 2-3 15,4 0-7-15,-3 0 7 16,1 0-6-16,-5 0 4 0,-4 3-5 16,-1 4-11-16,-5 5 6 15,-1 2-3 1,0 3 6-16,0 2-2 0,-8 1-5 15,-3-3 8-15,-1-3 1 16,2-2 7-16,1 0-6 16,0-2 0-16,0 0 0 15,2 4 3-15,-3-2-1 16,0 8-1-16,1 2 3 16,0 6-1-16,2 5 2 15,1 2-3-15,4 3 3 16,2 2-3-16,0-2 3 15,15-4-6-15,-1-6 2 0,0-6 6 16,0-6-7-16,-1-4 0 16,-2-7 3-16,-4-1 7 15,-2-2 19-15,-3-2 5 16,-2 0-12-16,0 0-3 16,0 0-5-16,0 0-3 15,-4-6-12-15,-8 1-16 16,2 0-6-16,-5 5-10 15,4 0-31-15,0 19-11 16,2 8 18-16,0 7 31 16,1 4 22-16,1 5 3 15,1 2 5-15,-2 1-1 0,-1-1-1 16,-2-5 1 0,-2-4-3-16,0-8-1 0,0-8-6 15,1-9 4-15,0-8 2 16,1-3 3-16,4 0 86 15,-2 0-31-15,3-5-5 16,1-4-19-16,-2 0-25 16,-5 1-9-16,-7 1-193 15</inkml:trace>
  <inkml:trace contextRef="#ctx0" brushRef="#br0" timeOffset="5841.648">14935 2825 12 0,'0'0'359'16,"0"0"-222"-16,0 0 19 0,0 0-74 16,0 0-22-16,0 0-6 15,0-12-9-15,0 12-14 16,0 0-9-16,0 0-6 16,0 0-5-16,0 0-11 15,0 12-7-15,0 18-2 16,0 9 9-16,0 6 1 15,0 5 1-15,-5-2-2 16,2-5-2-16,0-3 2 16,2-6 2-16,1-5-1 15,0-3 0-15,0-8-1 16,0-6-1-16,0-5-9 0,1-4-28 16,1-3-37-16,-1 0-8 15,1 0 39-15,1-15-41 16,-2-12-315-16</inkml:trace>
  <inkml:trace contextRef="#ctx0" brushRef="#br0" timeOffset="6119.211">15017 2885 239 0,'0'0'230'16,"0"0"-123"-16,0 0 5 15,0 0-20-15,0 0-36 16,0 0-10-16,56-19-23 16,-26 19-22-16,1 3 0 0,2 19-1 15,-4 9-13-15,-11 7 10 16,-7 6 2-16,-11 2-6 16,0-2-29-16,-16-1-15 15,-9-9-1-15,-3-5 39 16,5-10-12-16,1-6 6 15,-1-7-27-15,4-6-121 16,3 0-243-16</inkml:trace>
  <inkml:trace contextRef="#ctx0" brushRef="#br0" timeOffset="6419.041">15530 2989 286 0,'0'0'187'15,"0"0"-83"-15,0 0 8 16,0 0-48-16,0 0-6 15,82-43-9-15,-57 39-25 16,4 3-12-16,-1 1-9 0,-7 0-3 16,-9 0-2-16,-9 0-36 15,-3 0-122-15,0 7-46 16,-15 1-98-16</inkml:trace>
  <inkml:trace contextRef="#ctx0" brushRef="#br0" timeOffset="6596.477">15548 3120 228 0,'0'0'74'0,"0"0"65"0,0 0-33 16,0 0-39-16,0 0-36 15,122 12-7-15,-68-6-24 16,7-6-5-16,0 0-414 15</inkml:trace>
  <inkml:trace contextRef="#ctx0" brushRef="#br0" timeOffset="7603.275">16474 2727 314 0,'0'0'116'0,"0"0"-6"15,0 0-13-15,0 0-44 16,0 0 10-16,0 0-15 15,-52-64-1-15,49 64-3 16,1 0-30-16,1 0-14 16,-4 0-6-16,-2 0 3 15,-2 0 3-15,-5 2 1 16,-2 8 0-16,1 2 0 16,-1 3-1-16,2 1 0 15,0 1 0-15,3 0 0 16,1 2 0-16,2 1-2 15,4 2 1-15,4 1-5 16,0 5-8-16,1 6 11 0,12-1 3 16,1 1 10-16,-5-4-5 15,0-7-4-15,-5-3-1 16,-2-6 2-16,-1-3-1 16,-1-1 0-16,0-2-1 15,0 1-1-15,0-3 1 16,-1 4 6-16,-7-3-5 15,1-2 1-15,1 2 1 16,0 2 4-16,1-1 5 16,1 1 0-16,0 0-7 15,4 0-3-15,0 0 0 16,0-4 0-16,0-3 0 0,-2-2 3 16,-1 0 1-16,-6 0 5 15,-13 0-2-15,-14 0 8 16,-13-10-11-16,-2-5-6 15,4 3-2-15,15 3-3 16,17 4-7-16,12 5-5 16,3 0-38-16,0 0-13 15,17 0-5-15,14 0 73 16,8 0 29-16,7 0-16 16,-1 0 3-16,-7 7-10 15,-8 1-6-15,-12 5 0 16,-8 3-10-16,-7 2 6 15,-3 5 2-15,0 6 1 16,0 5 1-16,0 7 8 16,0 3-3-16,0 2-3 0,0-3-2 15,4-4 3-15,0-8 3 16,2-6-5-16,0-3 1 16,0-7 0-16,-2-7-2 15,-2 0 6-15,-2-8-5 16,0 0-1-16,-12 0-6 15,-18-17-158-15</inkml:trace>
  <inkml:trace contextRef="#ctx0" brushRef="#br0" timeOffset="9230.633">17090 3059 378 0,'0'0'177'0,"0"0"-47"15,0 0-19-15,0 0-33 16,0 0-7-16,0 0-7 16,0 0-38-16,-24-12-14 15,24 8 8-15,0 1 14 16,0 0-20-16,0-3-13 16,0-2 1-16,6-2 0 15,9 0 4-15,6-1-4 16,2 2-2-16,0 1-1 15,1 3 1-15,-3 2 2 0,-3 3-2 16,-3 0-1 0,-5 0-9-16,-4 6-12 0,-3 9 1 15,-3 6-2-15,0 8 6 16,-12 3 3-16,-10 2 14 16,1-4-3-16,3-5 3 15,2-8-4-15,5-2 4 16,2-7 2-16,5-2-1 15,0-6-1-15,4 2 1 16,0-2-1-16,0 0 0 16,0 0-5-16,0 2-12 15,4 1 2-15,8 1 15 0,12-1 0 16,10-1 6-16,8-1 8 16,4-1-6-16,-6 0-2 15,-14 0-6-15,-16 0-48 16,-10 0-122-16,0 0 31 15,-15-3-237-15</inkml:trace>
  <inkml:trace contextRef="#ctx0" brushRef="#br0" timeOffset="9532.246">17554 3191 288 0,'0'0'198'0,"0"0"-171"16,0 0-18-16,0 0 10 16,0 0 29-16,0 0 9 15,30 100-29-15,-27-72-12 16,-3 0-4-16,0 2-6 15,-2-1-6-15,-13-2 1 16,-2-4 7-16,0-6-2 16,2-5-6-16,6-4-30 0,8-1-137 15,1-4-242 1</inkml:trace>
  <inkml:trace contextRef="#ctx0" brushRef="#br0" timeOffset="11013.735">18021 2970 122 0,'0'0'62'0,"0"0"46"16,0 0 49-16,0 0-13 15,0 0-33-15,0 0-31 16,45-44-30-16,-45 42 8 15,0 2-35-15,0-2-16 16,-9 2 0-16,-3 0 23 16,-2 0-23-16,1 0-5 15,4 0-2-15,3 0-4 0,4 0 0 16,2 3-7-16,0 3 0 16,0 1 0-16,0 0 5 15,0 3 6-15,0-1 10 16,0 5-6-16,0 0-3 15,0 3 3-15,0 5-3 16,0 0 0-16,0 2 2 16,4 3-3-16,5-1-8 15,5-1 7-15,4-2 1 16,6-2 0-16,2-3 1 16,-3-1 0-16,-8-3 9 15,-4-6-10-15,-8-1-5 16,-3-4-12-16,0-3-12 15,0 0 18-15,-15 0 11 16,-9 0 26-16,-9-7-10 0,-3-8-6 16,2-7 22-16,7 2 25 15,8-2-14-15,8 2-12 16,11 1-26-16,0-1 2 16,23-3-7-16,16 1 0 15,14 1 7-15,7 0 5 16,2 2-8-16,-5 1-1 15,-12 2-3-15,-17 0-8 16,-14 6-20-16,-14 0 0 16,-23 2-93-16,-33-3-302 15</inkml:trace>
  <inkml:trace contextRef="#ctx0" brushRef="#br0" timeOffset="11541.359">18828 3137 338 0,'0'0'75'0,"0"0"-30"0,0 0 37 16,0 0 21-16,0 0-21 16,0 0-11-16,0-2-15 15,0 2-22-15,0 0-13 16,0 0-21-16,0 0-10 15,-5 17-4-15,-2 9 14 16,-5 5 18-16,5 1-4 16,-1-1-11-16,2-2 0 15,0 0-3-15,-4-4-109 16,-2-3-616-16</inkml:trace>
  <inkml:trace contextRef="#ctx0" brushRef="#br0" timeOffset="12393.892">19233 2784 197 0,'0'0'137'0,"0"0"-22"16,0 0-22-16,0 0-15 15,0 0-6 1,0 0-15-16,9-37 16 0,-9 33 7 15,0 4-10-15,0-1-17 16,0 1-18-16,0 0-13 16,0 0-15-16,0 0-7 15,0 0-5-15,3 1-10 16,0 15-12-16,1 10 26 16,-1 5-9-16,0 5 6 15,-3 0 4-15,4-2 6 16,-3-1 1-16,1-1-4 15,2-4-3-15,4-3 0 16,2-1-6-16,5-4-44 0,2-3-20 16,0-5-92-16,0-9-197 15</inkml:trace>
  <inkml:trace contextRef="#ctx0" brushRef="#br0" timeOffset="12905.038">19745 2802 261 0,'0'0'166'0,"0"0"-40"16,0 0-10-16,0 0-52 15,0 0-12-15,0 0-17 16,-10-39-4-16,8 38-10 16,1 1-7-16,1 0-7 15,-2 0-7-15,1 0-4 16,-4 0-7-16,-2 7 8 16,-8 9 2-16,-4 5 2 15,-4 6 1-15,-7 6-2 16,-3 1 1-16,3 0 0 15,2 0 0-15,6-1-1 16,10 1-6-16,12-2-3 16,0-1 0-16,30-1 4 0,10-6 5 15,11-5 9-15,1-7-5 16,0-7 13-16,-7-5 17 16,-8 0 2-16,-10-3-2 15,-12-9-4-15,-9-2 7 16,-6-4-4-16,0 0-29 15,-14-1-4-15,-20 2-4 16,-13 4-2-16,-12 6-1 16,3 4-24-16,14 3-50 15,17 9-74-15,23 8-209 16</inkml:trace>
  <inkml:trace contextRef="#ctx0" brushRef="#br0" timeOffset="13235.549">20033 3050 481 0,'0'0'74'0,"0"0"48"16,0 0-44-16,0 0-56 15,0 0-22-15,0 0-16 16,28 48 16-16,-17-16 50 16,-1 1-13-16,-2-1-4 15,-4-5-17-15,2-1-8 16,-1-2-5-16,-1-4-3 15,-1-6-19-15,-3-8-456 16</inkml:trace>
  <inkml:trace contextRef="#ctx0" brushRef="#br0" timeOffset="14383.825">20649 2823 73 0,'0'0'89'16,"0"0"25"-16,0 0 32 15,0 0-26-15,0 0-55 16,0 0-27-16,0 0 11 16,0 0 14-16,0 0 9 15,0 0-5-15,0 0-15 16,0-1-5-16,0-6-17 15,0-2 5-15,6 2-14 16,4-1-14-16,1-1-4 16,5 1 4-16,2 0-2 0,6 1-1 15,3 5 1 1,1 2-5-16,-3 0-1 0,-5 0-3 16,-5 9 1-1,-6 2-3-15,-6 5-9 0,-3 4-13 16,0 5-15-16,-17-1-7 15,-8-2 27-15,-5-6 17 16,-3-2-6-16,7-4 12 16,3-3 1-16,13-4-1 15,5 0 0-15,5-2-3 16,0-1-1-16,0 1-4 16,8 2-26-16,17 3 13 15,9 2 21-15,7 0 29 16,2 1-17-16,-10-1-3 15,-11-1-4-15,-7 2-5 16,-10 3-7-16,-5 2 1 16,0 1-4-16,-5 2-11 0,-16-2-13 15,-4-4 30-15,-2-2 4 16,1-3 1-16,4-6 1 16,6 0 1-16,7 0 1 15,0 0 7-15,4 0 5 16,2 2-14-16,-1 0-2 15,4 1-2-15,0 1-6 16,0-1-8-16,0 0-101 16,0-3-349-16</inkml:trace>
  <inkml:trace contextRef="#ctx0" brushRef="#br0" timeOffset="15053.825">21129 2819 120 0,'0'0'237'16,"0"0"-83"-16,0 0 1 16,0 0-73-16,0 0-25 15,0 0-17-15,18-45 4 16,-12 37 2-16,2-1-7 15,5 2-11-15,0 0 2 16,3 2-23-16,3 2-6 16,2 3 2-16,-2 0-1 15,-3 0-2-15,-3 0-3 16,-5 12-10-16,-5 5 2 0,-3 4 2 16,0 3 1-16,-8 2-6 15,-11-2 8-15,-1 1-1 16,0-4-1-16,2-4 5 15,4-2 2-15,3-4 0 16,3 1 1-16,1-2 0 16,0-2 1-16,1 1-1 15,1-1 0-15,1 0 0 16,-1-2 0-16,-1 0 1 16,0 2-1-16,2-3-3 15,1 1 3-15,3-2 0 16,0-2-1-16,0 0-5 15,0-1-1-15,0 1-4 16,1 0 11-16,16-1 0 16,5-1 10-16,10 0 13 0,6 0-20 15,-1 0-3-15,1 0 0 16,-5-8-121-16,-5 1-166 16</inkml:trace>
  <inkml:trace contextRef="#ctx0" brushRef="#br0" timeOffset="16086.104">21759 2588 122 0,'0'0'166'16,"0"0"-1"-16,0 0-53 15,0 0-35-15,0 0-17 16,0 0-31-16,0-51 5 0,0 46 11 16,0 3-8-1,0-1-7-15,0 2-10 0,1 0-12 16,5 1-4-16,5 0-4 16,2 0 15-16,1 0-13 15,-1 0 0-15,-3 0-1 16,-2 0 0-16,-1 1-1 15,-2 0 0-15,-4-1 1 16,1 0-2-16,-2 0-2 16,0 1 0-16,0 2-1 0,0 5-5 15,0 2 4 1,0 9 4-16,0 1 2 0,-6 6 0 16,-5-2 3-16,4-2 0 15,-1 0-3-15,0-3-1 16,0-2-3-16,1-2 1 15,-4 2 2-15,-1-1 4 16,0-1-2-16,1 2 0 16,3 1-2-16,3 5 0 15,4 1-4-15,1 1 2 16,0-1 1-16,0-2 1 16,0-5 3-16,0-3-3 15,0-2 1-15,0-1 2 16,0-2-3-16,1-1-1 15,6 0-5-15,1 0 3 16,1-1 0-16,3 2 3 0,5-4 5 16,-4 0 0-16,0-4-4 15,-2-1 0-15,-5 0 7 16,0 0 6-16,0 0 28 16,-3-1 0-16,-3-7-27 15,0 3-4-15,0-4-9 16,-2 2 2-16,-8 2-1 15,4 1-1-15,0 1-2 16,1 3-3-16,2 0-31 16,0 7-9-16,1 6 22 15,2 4 0-15,0 3 11 0,0 4 10 16,0-1 6-16,0 6-4 16,0 5-1-16,4 7-1 15,-1 3-2 1,4 5 2-16,1-1 1 0,0-3-1 15,-4-3-1-15,-4-11 1 16,0-8 0-16,0-7 0 16,0-6-3-16,-7-6-3 15,-1-3 6-15,-6-1 8 16,-3 0 25-16,-6 0 6 16,2-4-17-16,2-2 4 15,3 6-24-15,-1 0-2 16,-2 0-289-16</inkml:trace>
  <inkml:trace contextRef="#ctx0" brushRef="#br0" timeOffset="59439.168">21587 610 198 0,'0'0'430'16,"0"0"-342"-16,0 0 44 0,0 0-31 16,0 0-26-1,0 0-27-15,0 0-8 0,9-19-8 16,-9 18-15-16,0 1-4 16,0 0-5-16,0 0-1 15,0 0 4-15,0 0-5 16,0 0-1-16,0 0 6 15,0 0 11-15,0 0 6 16,0 0 9-16,0 0-11 16,0 0-4-16,0 0-4 15,0 0-6-15,0 0-6 16,0 0-6-16,0 0-1 16,0 0-2-16,0 0-5 15,0 0 0-15,0 0-2 16,0 4-11-16,0 14 10 15,-6 10 11-15,-3 3 5 16,-5 3-3-16,-2 0-2 0,4 0 0 16,-1 1 1-16,4 0 6 15,5-5-5-15,2 3-1 16,2-4-1-16,0-4 0 16,0-1-1-16,6-7 1 15,0-5 0-15,-1-5-1 16,-4-2 2-16,1-5-1 15,-2 0 2-15,0 0 1 16,0 0 3-16,0 0 3 16,0 0-1-16,0 0 2 0,0 0 5 15,0-7 5-15,0-2-11 16,3-4-7-16,-2 3-2 16,6-1-6-16,4-2-2 15,5-1-1-15,4 0 2 16,4 1-2-16,-2 2 5 15,-4 2 1-15,-3 4 3 16,-6 1-2-16,-8 2 2 16,-1 2-2-16,0 0 1 15,0 0-5-15,0 0-5 16,0 0-2-16,0 0-3 16,0 11-9-16,0 8 16 15,2 6 9-15,8 2-1 16,1 2 0-16,-1-2-2 15,0-3 2-15,-4-3-1 0,-1-4 1 16,-2-5 1-16,-2-4-4 16,-1-1 4-16,0-4-1 15,0-3 1-15,0 0 0 16,0 0 0-16,0 0-6 16,0-6-89-16,0-18-214 15</inkml:trace>
  <inkml:trace contextRef="#ctx0" brushRef="#br0" timeOffset="60093.16">21974 1045 342 0,'0'0'196'0,"0"0"-107"15,0 0 2-15,0 0-1 0,0 0-27 16,0 0-6-16,-4-3-3 16,3 3-9-16,1-3-3 15,0-2-9-15,0 1-13 16,0-3-8-16,0-1-11 16,0 1 2-16,5-3-6 15,4 2 3-15,0 3 0 16,2 1 11-16,-3 2-4 15,-1 2-7-15,1 0-7 16,-2 0 6-16,0 5-7 16,-2 9-2-16,-4 8 2 0,0 3-9 15,0 3 12-15,-13 0 2 16,-8-2-2-16,-1 1 5 16,-1-1-3-16,1-2 13 15,4-5-2-15,6-3-8 16,6-6-1-16,4-7 0 15,2 0 0-15,0-3-1 16,0 0-1-16,0 0-2 16,0 0 2-16,9 0 3 15,7 0 8-15,9-6 15 16,5 1-14-16,-2 1-7 16,-7 2-1-16,-14-1 1 15,-7 3-2-15,0 0-38 0,-6-2-126 16,-10-5-202-1</inkml:trace>
  <inkml:trace contextRef="#ctx0" brushRef="#br0" timeOffset="60721.166">22393 632 650 0,'0'0'104'0,"0"0"23"15,0 0-31-15,0 0-40 16,0 0-36-16,0 0-20 16,-14-11-13-16,14 11 5 15,-3 5 1-15,-3 9 7 16,-4 2 2-16,-3 4-1 15,-4 3 4-15,-7 3-3 16,-1 4 0-16,-2-2-1 16,2 2 1-16,5-2 0 0,4 0-2 15,8-1 0-15,8 0-9 16,0 1-21-16,15-3 13 16,15-3 11-16,5-3 6 15,0-4 0-15,-2-3-21 16,-10-4-121-16,-9-4-194 15</inkml:trace>
  <inkml:trace contextRef="#ctx0" brushRef="#br0" timeOffset="61501.159">22494 845 205 0,'0'0'294'0,"0"0"-212"15,0 0 7-15,0 0-19 16,0 0-21-16,0 0-25 15,14-14-17-15,7 14 1 16,7 0-6-16,2 0-1 0,-2 8-1 16,-1 6 0-1,-9 0 0-15,-2 3-2 0,-8 2-1 16,-5 1-1-16,-3 0-6 16,0-1 7-16,-14-2 0 15,-4-1 6-15,0-3 5 16,4-3 8-16,3-1 10 15,6-2-6-15,4-2-11 16,1-4-9-16,0 1 2 16,0-2 10-16,0 0-7 15,1 0-3-15,2 0 5 16,0 0 7-16,2 0 7 16,1 0-5-16,-1-5-9 15,2-4 3-15,-4-2 0 16,0-5 3-16,1-4-7 0,2-6 3 15,0-3-7-15,5 0-2 16,-1-1 1-16,5 2-2 16,1 4-1-16,7 6-4 15,2 6 2-15,3 7-13 16,-3 5 4-16,-5 0 6 16,-7 0-2-16,-6 10-17 15,-4 5 11-15,-3-1 3 16,0 0 5-16,0-4-10 15,-3-2 14-15,-4-1 6 16,-1-2 6-16,3-2 2 16,2 0 29-16,0 1-12 0,3 0-19 15,0 3-2-15,0 5-6 16,0 1 3-16,3 4 5 16,11 0-4-16,2 4-4 15,2-1 18-15,-3-3-14 16,-4-3 1-16,-1 2-4 15,-6-3-2-15,-1-5-85 16,-3-4-91-16,2-4-139 16</inkml:trace>
  <inkml:trace contextRef="#ctx0" brushRef="#br0" timeOffset="61936.159">23032 526 143 0,'0'0'114'0,"0"0"-44"16,0 0-2-1,0 0-8-15,0 0-10 0,0 0 14 16,29 44-2-16,-14-19-31 16,6 6-6-16,5 8 0 15,4 6 31-15,2 0-31 16,-4-2-18-16,-7-2 3 15,-9-3-10-15,-8-5 0 16,-4-3 0-16,0-5 0 16,-9-6 2-16,-7-2 3 15,-3-5-2-15,-1-2 2 16,1-3 25-16,5-3-30 16,1-3-13-16,4-1-375 15</inkml:trace>
  <inkml:trace contextRef="#ctx0" brushRef="#br0" timeOffset="62471.167">23577 880 269 0,'0'0'194'0,"0"0"-53"16,0 0-13-16,0 0-33 15,0 0-59-15,0 0-25 16,66-8-5-16,-38 3 0 16,-1 3-2-16,-6 0-1 15,-8 2-3-15,-10 0-3 16,-3 0-141-16,-4 2-293 15</inkml:trace>
  <inkml:trace contextRef="#ctx0" brushRef="#br0" timeOffset="62650.159">23577 880 109 0,'9'105'46'0,"0"-98"126"15,4-1-52-15,2 1-35 16,3 0 1-16,2-4-33 16,1-1-40-16,-2-2-13 15,-4-2-170-15</inkml:trace>
  <inkml:trace contextRef="#ctx0" brushRef="#br0" timeOffset="63076.154">24275 678 207 0,'0'0'183'0,"0"0"-81"0,0 0-27 15,0 0-10-15,0 0-28 16,0 0-9-16,4 2-11 16,-4 7 18-16,0 4 67 15,-4 2-47-15,-1-1-10 16,1-1-13-16,1 2-6 15,2 2-7-15,-2 0 1 16,3 3-11-16,0 1-4 16,-2 3 4-16,2-2-2 15,-1 1-6-15,1 0 2 16,0-4-3-16,0 0-3 16,0-4-57-16,0-4-93 15,0-6-123-15,0-5-192 0</inkml:trace>
  <inkml:trace contextRef="#ctx0" brushRef="#br0" timeOffset="63320.166">24080 648 377 0,'0'0'138'16,"0"0"5"-16,0 0-37 15,0 0 1-15,0 0-24 16,0 0-9-16,-3-13-48 0,14 13-16 16,12-2-3-1,10 2-3-15,13 0 0 0,2 0-4 16,-3 0-23-16,-13 0-152 16,-12 0-72-16,-16 7-245 15</inkml:trace>
  <inkml:trace contextRef="#ctx0" brushRef="#br0" timeOffset="63862.157">24380 919 189 0,'0'0'212'0,"0"0"-39"16,0 0-21-16,0 0-36 15,0 0-47-15,0 0-17 16,58-32 4-16,-41 22-37 16,2 2-7-16,-2-3-7 0,-3 2 4 15,-4 1-5-15,-4 0 0 16,-3 0 4-16,-3 2-8 16,0-3-11-16,-3 4-17 15,-15-3-18-15,-1 4 5 16,-2 1 32-16,3 1 1 15,9 2 8-15,5 0-5 16,2 0-8-16,2 0 6 16,0 5-9-16,0 4 6 15,0 4 1-15,0 3 9 16,3 1 7-16,0 1 5 16,3-1-6-16,0 1-2 0,1-2-4 15,2 0-6-15,-2-4-1 16,2 1-12-1,4-2-91-15,0-2-93 0,7-2-227 16</inkml:trace>
  <inkml:trace contextRef="#ctx0" brushRef="#br0" timeOffset="64361.154">24714 889 205 0,'0'0'83'0,"0"0"-67"15,0 0 31-15,0 0 52 16,0 0-15-16,0 0-32 15,3-2 1-15,4 1 10 16,5-2-25-16,0 0-2 16,4-2-8-16,-1 0-13 15,2 0-5-15,-5 0 5 16,-5-3 7-16,-1 2-13 16,-6 1-1-16,0-1-8 15,0 2-12-15,-6 1-34 0,-6 0 13 16,-3 2 5-16,0 1 28 15,0 0 0 1,4 0-3-16,3 0 3 0,2 1 4 16,1 5-4-16,1 1 4 15,4 3-2-15,0 2-2 16,0 3-6-16,0 4 2 16,0 0 4-16,10 1 27 15,3 0-27-15,1-1 0 16,1-1-24-16,3-3-40 15,-3-5-16-15,0-3-150 16</inkml:trace>
  <inkml:trace contextRef="#ctx0" brushRef="#br0" timeOffset="64900.162">25001 831 443 0,'0'0'115'0,"0"0"7"16,0 0-47-16,0 0-34 16,0 0-1-16,0 0-13 0,3-29-1 15,-3 29-6-15,0 0-12 16,0 0-8-1,0 0-8-15,0 6-26 0,0 8 34 16,0 3 2-16,0 2 0 16,2 0 12-16,1 1-5 15,1-3 2-15,-1-3-6 16,2-2-4-16,-3-9 4 16,-1 1-4-16,-1-4-1 15,0 0 12-15,0 0 3 16,0 0 7-16,0-2 7 15,0-8-4-15,0-2-15 16,0 0-2-16,0 0 1 0,6 0-2 16,1 2-5-1,5 2 13-15,6 2-15 0,3 3-1 16,1 3-4-16,1 0 0 16,-10 3-6-16,-3 14 4 15,-5 4-1-15,-3 6-3 16,-2 0-29-16,0-1-5 15,0-2 9-15,0-3 22 16,0-3-13-16,4-3-8 16,7-1-19-16,5-5-53 15,5-1-126-15</inkml:trace>
  <inkml:trace contextRef="#ctx0" brushRef="#br0" timeOffset="65335.167">25638 788 337 0,'0'0'161'16,"0"0"-18"-16,0 0-45 15,0 0-25-15,0 0-35 16,0 0-17-16,-7-78 4 15,3 73-15-15,1 4-10 16,1 1-8-16,-1 0-11 16,-3 0 6-16,-4 3 6 0,-2 8 5 15,-6 5 0-15,0 1 4 16,-3 1-4-16,0 1 2 16,0 3 0-16,2-1 2 15,4-1 0-15,2-4-4 16,8 0-7-16,5 2-8 15,0 2 3-15,2 4 14 16,7 0 4-16,2-5 14 16,-3-2-2-16,-2-5-9 15,-3-1-1-15,-3-2-4 16,0-2-2-16,0-2-6 16,-6 0 4-16,-15-3 2 15,-10 1-6-15,-13 0-57 16,-6 1-84-16</inkml:trace>
  <inkml:trace contextRef="#ctx0" brushRef="#br0" timeOffset="65786.153">24281 1192 414 0,'0'0'111'0,"0"0"12"0,0 0-24 16,0 0 0-1,0 0-13-15,0 0-27 16,134-10-26-16,-64 10-5 0,0 0-12 15,-8 7-11 1,-20-2-3-16,-16-2-1 0,-17-1-1 16,-9 0-4-16,0-2-51 15,-28 0-186-15,-21 0-322 16</inkml:trace>
  <inkml:trace contextRef="#ctx0" brushRef="#br0" timeOffset="70699.012">22428 2800 122 0,'0'0'138'15,"0"0"-11"-15,0 0 12 16,0 0-24-16,0 0-40 16,0 0-11-16,0 0-1 15,0 0 12-15,-68 2 0 16,68-10-3-16,3-6-35 15,4-4-19-15,1-6 5 16,2-5-6-16,-1-3 4 16,2-5-8-16,0-6-2 15,0-10-5-15,-2-7 0 16,-1-4 2-16,-1 0-5 0,-3 4-2 16,2 8-1-16,2 7 4 15,2 9-4-15,-4 6 0 16,-1 10-1-16,-2 6 1 15,-3 9 0-15,0 3 3 16,0-1-2-16,0 3-1 16,0 0-5-16,0 0-4 15,-2 0-1-15,-2 0 9 16,1 0 1-16,3 0 10 16,0 0-10-16,0 0-9 15,0 0-5-15,0 0 3 16,0 0 1-16,0 0 5 0,0 0 2 15,0 0 3-15,0 0-2 16,-2 0 2-16,2 0-1 16,0 0 0-16,0 0-2 15,0 0-1-15,2 0-9 16,26 0-15-16,23 3 28 16,25-3 2-16,19 2 18 15,2-1-15-15,-10 0-2 16,-17 2-2-16,-19-1-1 15,-17-1 0-15,-13-1-6 16,-15 2-8-16,-6 0-5 16,0-2-5-16,0 0-6 15,-9 0 20-15,-4 0 10 0,0 0 16 16,3 0-8-16,6 0-8 16,4 3-10-16,4-1-210 15,26-2-507-15</inkml:trace>
  <inkml:trace contextRef="#ctx0" brushRef="#br0" timeOffset="71725.991">23316 1918 107 0,'0'0'121'0,"0"0"51"15,0 0-20-15,0 0-44 16,0 0-24-16,0 0-11 16,-19 0-26-16,17-1-5 15,1-4-27-15,-2 1-5 16,-2-3 0-16,-1 2 8 0,-1 0-7 15,-2-2 4-15,0 4-6 16,1 0-9-16,1 2 0 16,1 1-1-16,5 0 1 15,1 0-1-15,0 0 0 16,0 0 0-16,0 0 1 16,0 0 3-16,0-2 5 15,0 2-8-15,0 0-9 16,5 0 0-16,1 0 9 15,5 0 9-15,5 6-6 16,5 8 5-16,8 1-7 16,3 5 1-16,3 3 0 0,3 0-2 15,0-2-1-15,-4-1 1 16,-3-3 0-16,-5-7 1 16,-6-1-3-16,-8-5 1 15,-5-2 1-15,-4-1 1 16,-3-1 3-16,1 0-1 15,-1 0 3-15,0 0-1 16,2 0 2-16,-2 0-1 16,0 0 3-16,0 0-1 15,0 0 0-15,0 0-3 16,0 0-5-16,0 0-5 16,0 0-3-16,-6 2-11 15,-8 3 19-15,-7 4 4 16,-6 2-4-16,1-2-4 0,3 1 4 15,4-1-3-15,2-1 1 16,7 2 1-16,1-1-2 16,-1 4-2-16,2-1 0 15,0 5 3-15,-1 1 2 16,1 2-5-16,2 2-12 16,1-5 4-16,2 0-15 15,0-1-8-15,3-2-15 16,0-3-36-16,0-2-46 15,-1-7-405-15</inkml:trace>
  <inkml:trace contextRef="#ctx0" brushRef="#br0" timeOffset="73617.995">23980 1756 364 0,'0'0'213'0,"0"0"-104"16,0 0 23-16,0 0-34 16,0 0-29-16,0 0-6 15,6-13-28-15,-6 13-20 16,1 0-7-16,-1 0-5 16,0 0-3-16,0 0 0 15,0 0-7-15,2 9-10 16,4 4 17-16,2 5 9 0,0 2-3 15,0 5-3-15,-4 5-2 16,-1 6-2-16,-3 4 4 16,0 2-6-16,-1 1 11 15,-10-3 2-15,2-10-6 16,1-3-3-16,3-8 3 16,3-5-4-16,2-4 2 15,0-2-2-15,0-4-5 16,0-3-4-16,0-1-12 15,0 0-39-15,9-1-40 16,-1-18-163-16</inkml:trace>
  <inkml:trace contextRef="#ctx0" brushRef="#br0" timeOffset="73991.997">23922 1796 353 0,'0'0'215'15,"0"0"-201"-15,0 0 35 16,92-44 14-16,-67 33-25 16,-2 1 16-16,-4 1-11 15,1 1-19-15,-7 1-3 16,-3 5-5-16,-2-1-12 15,-2 3-4-15,2 0-5 0,0 17-7 16,1 7-3-16,-1 4 7 16,-4 4 5-16,0 0 0 15,-4-3 6-15,0-2 1 16,0-6 5-16,-2-5-5 16,-10-5-4-16,-6-3 0 15,-2-2 6-15,1-5 21 16,2-1-27-16,3 0-27 15,5 0-82-15,3 0-77 16,6-3-78-16</inkml:trace>
  <inkml:trace contextRef="#ctx0" brushRef="#br0" timeOffset="74441.001">24458 1780 465 0,'0'0'88'16,"0"0"-13"-16,0 0 1 16,0 0-34-16,0 0-20 15,0 0-3-15,-53 0-11 16,41 0 8-16,0 3 6 0,5 8-22 15,2 4-2 1,3 2 2-16,2 1 2 0,0 2 7 16,0 4 1-16,0 0 0 15,0 3-2-15,0-3-3 16,0-2 1-16,0-2 1 16,0-8-6-16,0-2 2 15,0-3-3-15,0-5-15 16,7-2 13-16,2 0 2 15,4 0 22-15,5-7 20 16,3-8-12-16,-1-7 16 16,-3-2-31-16,-8-2-3 0,-6-3-12 15,-3 2-5-15,-18 2-8 16,-13 6-28-16,-8 5 11 16,0 10-54-16,8 4-164 15</inkml:trace>
  <inkml:trace contextRef="#ctx0" brushRef="#br0" timeOffset="75129.989">24624 1823 381 0,'0'0'159'0,"0"0"-55"16,0 0 13-16,0 0-41 15,0 0-30-15,0 0 21 16,8-20 2-16,-8 19-23 16,0 1 2-16,0-1-25 15,0 1-9-15,0 0-14 16,0 0-13-16,0 0 1 15,0 8-10-15,0 10-5 16,0 7 27-16,0 1 11 16,0-1 0-16,0-3-6 15,0-3-1-15,0-2-4 0,5-2-3 16,4-6 3-16,2-2 2 16,-2-6 1-16,-2-1-1 15,1 0 5-15,1 0 6 16,0-8-7-16,0-6 2 15,-3-1-5-15,-3-2-2 16,0 0 2-16,-2 3-3 16,1 4 0-16,-2 6 0 15,1 2 0-15,-1 2-6 16,3 0-12-16,4 0-1 16,7 9 3-16,4 4 14 15,1 3-1-15,2 0 3 16,0-3 1-16,1 4-1 0,1-4 0 15,2 1-2 1,0-3-7-16,-1-2-15 0,-4-6 1 16,-2-3 23-16,-5 0 0 15,-1-7 11-15,-3-12 11 16,0-8 29-16,-2-4-20 16,-4-5-1-16,-3 1-10 15,0 2-8-15,0 5 6 16,0 9-13-16,0 5 5 15,0 9-10-15,0 5-2 16,14 0-59-16,13 5-193 16,9 7-230-16</inkml:trace>
  <inkml:trace contextRef="#ctx0" brushRef="#br0" timeOffset="75490.989">25304 1796 519 0,'0'0'82'0,"0"0"-44"16,0 0 12-16,0 0-2 16,0 0-16-16,0 0-22 15,31-14-8-15,-31 14 8 16,0 0 1-16,0 0-2 15,-5 0 0-15,-3 0-7 0,-2 0 14 16,-2 6 2-16,-2 3-13 16,4 5 4-16,1 6-6 15,6 1 8-15,3 4-9 16,0-1 4-16,0 2-4 16,9-5 0-16,3-1-1 15,3-1 1-15,3-3 4 16,-2-5-5-16,-1-3-1 15,-4-4-25-15,0-4-140 16,-3 0-89-16</inkml:trace>
  <inkml:trace contextRef="#ctx0" brushRef="#br0" timeOffset="75857.989">25501 1789 148 0,'0'0'170'16,"0"0"-107"-16,0 0 54 16,0 0-2-16,0 0-48 15,0 0-61-15,16-4-2 16,0 18-4-16,4 8 3 16,3 7 0-16,-7 1 10 15,-4 0-13-15,-3-3 5 16,-5-5-7-16,0-1 4 0,-3-8 5 15,1-1-5-15,-2-7-2 16,0-1-12-16,0-4 12 16,0 0 22-16,0 0 58 15,0-2 23-15,0-15-41 16,0-5-55-16,0-4 4 16,0-1 23-16,0-1-26 15,3 0-8-15,13-3-7 16,8 4 2-16,3 7-90 15,0 7-130-15,-4 9-271 16</inkml:trace>
  <inkml:trace contextRef="#ctx0" brushRef="#br0" timeOffset="76236.997">25911 1763 73 0,'0'0'200'15,"0"0"-147"-15,0 0 16 16,0 0-2-16,0 0-27 16,-92 3 3-16,77 8-2 15,7 1-9-15,7 4-27 0,1 2 0 16,1 4 8-1,15 0 2-15,3-1-4 0,2-1-7 16,-3-1 29-16,-4-4-27 16,-3-1-1-16,-8-3 2 15,-3-2-7-15,0 0-7 16,0-4 7-16,-1 2 0 16,-6-3 15-16,1-2-8 15,-2 1 11-15,2-2 3 16,-5-1-13-16,-2 0-8 15,-1 0-138-15,5-2-471 16</inkml:trace>
  <inkml:trace contextRef="#ctx0" brushRef="#br0" timeOffset="76929.994">26657 1821 86 0,'0'0'96'0,"0"0"47"16,0 0 27-16,0 0-43 16,0 0-31-16,0 0-3 0,-27 0-7 15,20 0-22-15,-4-3-15 16,0-1 1-16,0 4-26 16,-5 0-8-16,-1 0-11 15,-5 0-5-15,0 5 0 16,0 6-5-16,3 4 3 15,6 1-11-15,1 1-3 16,6 1 14-16,4-1-5 16,2-2-7-16,0 1 10 15,9-4-5-15,9-1 8 16,4-5 2-16,1-3 13 16,4-3-2-16,0 0-2 15,-2-6 6-15,-3-10-8 0,-7-1 0 16,-4-3-2-1,-10-1 3-15,-1 2-9 0,0-1-7 16,-12 1-2-16,0 8 9 16,2 3 5-16,4 5 8 15,5 3-13-15,-4 0-63 16,2 0-104-16,1 0-99 16,2 0-146-16</inkml:trace>
  <inkml:trace contextRef="#ctx0" brushRef="#br0" timeOffset="77321.007">26857 1621 465 0,'0'0'93'0,"0"0"39"0,0 0-13 16,0 0-62-16,0 0-10 15,0 0-8-15,0-11 5 16,-2 11-20-16,2 0-7 16,0 0-17-16,-1 0-8 15,1 11-11-15,0 5 1 16,0 6 18-16,-2 1 0 16,2 0 3-16,0-1-2 15,0 3-1-15,0 5 0 16,0 4 2-16,0 2-2 0,0 3 3 15,0-2-1 1,0-1 0-16,0-2-1 0,-1-5-1 16,-2-5 0-16,0-3-3 15,2-6 1-15,-1-6-5 16,1-3-23-16,1-2-48 16,0-4-64-16,0 0 43 15,0 0 14-15</inkml:trace>
  <inkml:trace contextRef="#ctx0" brushRef="#br0" timeOffset="77531.001">26814 1898 449 0,'0'0'126'0,"98"-17"-34"16,-38 8-2-16,-3-2-54 16,-2 0-29-16,-9-1-7 15,-9-7-14-15,-10-4-180 16</inkml:trace>
  <inkml:trace contextRef="#ctx0" brushRef="#br0" timeOffset="78071.989">27556 1576 12 0,'0'0'164'0,"0"0"-33"16,0 0 17-16,0 0-45 16,0 0-47-16,0 0-17 15,0-2 0-15,0 2 8 16,0 0-3-16,0 0-3 15,0 0-2-15,0 0-9 16,2 0-13-16,-2 0-3 16,0 0 3-16,0 0-12 15,0 0-5-15,2 0-17 16,-1 10 8-16,1 9 9 16,-2 5 2-16,0 7 3 15,0-1-1-15,-2 1-3 16,-9 1 14-16,1-3-4 0,1-4-5 15,2 0 0-15,2-3-2 16,1-3-3-16,4-4 1 16,0-3-2-16,0-1-4 15,0-3-8-15,0 0-16 16,0-5-39-16,0 0-62 16,0-3-56-16,0 0 17 15,0-1-8-15</inkml:trace>
  <inkml:trace contextRef="#ctx0" brushRef="#br0" timeOffset="78260.991">27404 1821 200 0,'0'0'203'16,"0"0"-111"-16,0 0-2 15,0 0-18-15,93-20-41 16,-59 15 15-16,4-2-3 15,1 1-34-15,2 0-7 16,-4-2-2-16,-7-1-82 16,-8-2-477-16</inkml:trace>
  <inkml:trace contextRef="#ctx0" brushRef="#br0" timeOffset="78919.988">27767 1652 315 0,'0'0'168'0,"0"0"-82"16,0 0 4-16,0 0-55 16,0 0-30-16,0 0-5 15,0-10-15-15,3 10 2 16,-2 0 1-16,2 2 12 15,-1 5 22-15,1 1 0 16,0 1-1-16,-3 0 1 0,0 2 0 16,0 0 8-1,0 4-14-15,3 1 15 0,2 2-21 16,3-1 0-16,1 0-1 16,0-3-9-16,3-2 0 15,-1-2 6-15,-1-5-5 16,0-1 18-16,-1-3 7 15,0-1-4-15,0 0 21 16,-1 0 16-16,1-2-8 16,-3-10-14-16,2 0-24 15,-2-1-9-15,-3 1-4 16,2 3 8-16,-2 1-6 16,0 3-2-16,-1 3-4 15,-2 2 4-15,0 0-5 16,1 0-19-16,1 5-32 0,3 14 13 15,3 3 42 1,4 2 1-16,7 0 0 0,6 0 1 16,4-6-5-16,1-2 4 15,-4-8 0-15,-1-5 2 16,-6-3-1-16,-2 0 13 16,-4 0 7-16,-1-15 25 15,-1-5-2-15,-5-4-24 16,-1-7-9-16,-5-4-10 15,0-1-1-15,0 5-2 16,-3 9 2-16,-2 12 3 16,5 6-3-16,0 4-3 0,0 0-81 15,0 12-122-15,11 5-33 16,30 1-358-16</inkml:trace>
  <inkml:trace contextRef="#ctx0" brushRef="#br0" timeOffset="79675.991">28472 1658 207 0,'0'0'176'0,"0"0"-33"16,0 0-47-16,0 0-31 16,0 0-26-16,0 0-12 15,0-12-11-15,0 11 4 16,0 0 0-16,0-2-3 15,2 1 0-15,-2 2-1 16,0 0-2-16,0 0-7 16,0 0 1-16,0 0-8 15,0 0-10-15,0 0-11 16,-3 0-12-16,-5 7 33 16,-2 6 5-16,0 4 8 15,-1-5-9-15,-1 2-4 16,0 3 1-16,-1 0-1 0,1 7 4 15,1 1 1 1,3 3-5-16,3 1-3 0,5-4 0 16,0-1-5-16,0-7 8 15,8-5 0-15,5-4 2 16,-1 0 10-16,4-5-9 16,-1-3 4-16,2 0 0 15,-2 0 40-15,-2-8 36 16,-3-7 11-16,0-5-46 15,-5-4-26-15,-3-4-6 16,-2-2-7-16,0 1-8 16,-2 2 0-16,-8 7-1 0,4 11 0 15,1 4-6-15,-5 5 2 16,-12 0-78-16,-17 6-231 16</inkml:trace>
  <inkml:trace contextRef="#ctx0" brushRef="#br0" timeOffset="81693.99">22351 2847 117 0,'0'0'170'0,"0"0"-95"16,0 0 30-16,0 0-5 15,0 0-36-15,0 0-6 16,3-9-2-16,-3 9 3 16,0 0-2-16,0 0-12 15,0 0-15-15,0 0-4 16,0 0-7-16,0 0-19 16,0 0-7-16,0 0-8 15,0 8-1-15,0 9 16 16,-1 5 7-16,-2 2-5 15,0-2-1-15,0-2-1 0,3-1 0 16,0-1 0-16,0-3-2 16,0-1 0-16,0-5 1 15,0-2 1-15,3-2 0 16,-3-3 4-16,1 0-4 16,1 1 4-16,-2-1-2 15,0 1-1-15,0 0-1 16,0 1-2-16,0 2-3 15,0 0 5-15,0 2-2 16,0-1 4-16,0-1-3 16,0-2 3-16,0 0 1 15,0-2-3-15,0-2-13 0,0 0 0 16,1 0 13-16,12 0 10 16,13 0-7-16,12-4 6 15,10-3-4-15,6-3-2 16,-2 1 5-16,-10 6-1 15,-12-1 0-15,-12 4-7 16,-11 0 0-16,-5 0 0 16,-2 0-1-16,0 0-2 15,0 0-5-15,0 0-4 16,0 0-15-16,0 1-10 16,0 5 22-16,3-3-80 15,13-3-197-15</inkml:trace>
  <inkml:trace contextRef="#ctx0" brushRef="#br0" timeOffset="85842.691">23555 2941 198 0,'0'0'116'16,"0"0"-2"-16,0 0-4 16,0 0-34-16,0 0-44 15,0 0-23-15,0 0 5 16,-2-7 1-16,-2 7 12 15,1-3 12-15,1 3-17 16,2 0-6-16,0 0-16 16,0 0 1-16,0 0-1 0,0 0 4 15,0 0 1 1,2 0 13-16,-2 0 4 0,0 0 2 16,0 0 7-16,0 0 4 15,0 0 9-15,0 0-10 16,0 0-2-16,0 0 3 15,0 0-8-15,0 0-1 16,0-2-9-16,0 2-3 16,0 0-1-16,0 0-1 15,0 0-7-15,0 0 3 16,0 0-5-16,0 0 1 16,0 0-3-16,0 0-1 15,0 0-9-15,-6 5-32 16,-12 7-278-16,-7 2-348 15</inkml:trace>
  <inkml:trace contextRef="#ctx0" brushRef="#br0" timeOffset="86681.698">23484 2988 35 0,'0'0'62'0,"0"0"1"16,0 0 130-16,0 0 51 16,0 0-142-16,0 0-1 15,86-54-31-15,-58 34-25 16,-4 1-9-16,-5-2-7 15,-7 3-7-15,-6 1-16 16,-4 8-1-16,-2 1-1 16,0 5-4-16,0 3-12 15,-12 0-3-15,-9 0 15 16,-2 0-4-16,-2 13-1 16,3 1-25-16,4 3 10 15,7 0-5-15,5 0 15 16,3 0 6-16,3 0-5 15,0 0 7-15,0 3-7 0,0 0 5 16,9 1 1-16,8-4 2 16,1-1-1-16,5-3 2 15,7-5 1-15,5-2-1 16,4-6-17-16,2 0-154 16,-5-6-209-16</inkml:trace>
  <inkml:trace contextRef="#ctx0" brushRef="#br0" timeOffset="87077.691">23917 2833 561 0,'0'0'96'16,"0"0"-74"-16,0 0 10 15,0 0 11-15,0 0-20 16,0 0-23-16,5 0-5 15,-2 5 1-15,3 10 4 16,2 6 3-16,0 5 6 16,1-1 5-16,-1 3-5 15,2-1-4-15,2-1-4 16,1-1 0-16,4-4 3 16,0-4 4-16,2-5 1 0,-2-3-1 15,-2-6 19 1,-1-2 16-16,-2-1 0 0,-1 0 29 15,3-15-20-15,-3-8-13 16,0-5-10-16,-3-6-23 16,-4-2-5-16,-2-1 2 15,1 4 1-15,-2 8-4 16,3 8 0-16,2 10-1 16,7 7-24-16,9 0-125 15,8 7-48-15,3 9-160 16</inkml:trace>
  <inkml:trace contextRef="#ctx0" brushRef="#br0" timeOffset="87454.709">24493 2900 308 0,'0'0'251'0,"0"0"-135"16,0 0 7-16,0 0-13 16,0 0-22-16,0 0-27 15,46-62-5-15,-46 54-35 16,0 0-6-16,-7 1-13 16,-4 1 1-16,1 5-3 15,2 1 0-15,-1 0 12 16,-1 8-12-16,-3 11-9 15,-3 5 8-15,5 5-7 0,3 0 3 16,5 0 4-16,3-2 1 16,0-3-3-16,2-1-5 15,13-5-6-15,7-3 2 16,9-4-10-16,17-5-18 16,13-6-32-16,17 0-11 15,5-13-67-15,-4-14-168 16</inkml:trace>
  <inkml:trace contextRef="#ctx0" brushRef="#br0" timeOffset="87963.696">24910 2726 109 0,'0'0'46'0,"0"0"38"16,0 0 29-16,0 0-6 15,0 0-7-15,0 0 4 16,8 12-14-16,-8-10-42 16,0 5-39-16,0 6 0 0,0 6 31 15,0 2 2 1,0 2-15-16,7-2-6 0,1-2-14 15,1-5 0-15,-3-3 2 16,-3-2-1-16,-3-6-5 16,0-1-3-16,0 1 3 15,0-3 1-15,0 0 8 16,-11 0 15-16,-5-16-17 16,-3 1-5-16,5-3-2 15,8 4 4-15,6-3-7 16,0 5-2-16,24-2-7 15,12 3 9-15,9 7-3 16,5 4 6-16,-2 0-3 16,-6 14 0-16,-11 4-3 0,-7 4 2 15,-8 2-6-15,-5 2 1 16,-8 3-1-16,-3 2-4 16,0 4 8-16,-14-4 1 15,-1-3-20-15,2-6-66 16,9-7-139-16</inkml:trace>
  <inkml:trace contextRef="#ctx0" brushRef="#br0" timeOffset="88595.692">26063 2838 243 0,'0'0'199'15,"0"0"-41"-15,0 0-21 16,0 0-35-16,0 0-38 16,0 0-6-16,15-36-1 15,-15 33-10-15,0 3-7 16,0-1-10-16,0-1-11 16,0 2-9-16,0 0-8 15,-1-2-1-15,-2 1-1 16,0-1 5-16,1 0 6 0,2 1-3 15,0 1-2-15,0 0-3 16,0 0-3-16,0-2 2 16,0 2-4-16,0-1 2 15,0 1-4-15,0 0 2 16,0 0 2-16,0 0 0 16,0 0-9-16,0 0-36 15,-6 0-112-15,-7 4-134 16,0 3 65-16,-4-3-240 15</inkml:trace>
  <inkml:trace contextRef="#ctx0" brushRef="#br0" timeOffset="88658.694">26063 2838 98 0</inkml:trace>
  <inkml:trace contextRef="#ctx0" brushRef="#br0" timeOffset="88711.69">26063 2838 98 0,'-58'-36'84'0,"69"36"-84"0</inkml:trace>
  <inkml:trace contextRef="#ctx0" brushRef="#br0" timeOffset="89508.692">26023 2835 320 0,'0'0'242'0,"0"0"-142"15,0 0 31-15,0 0-44 16,0 0-34-16,0 0-15 15,20-63 10-15,-19 62-6 16,-1 1-16-16,0 0-12 16,0 0-14-16,0 0-1 15,0 0-14-15,0 10-15 16,0 5 23-16,0 5 7 16,0 2 7-16,0-1-7 0,0-2 0 15,0 0 7 1,0-4-4-16,0-3-2 0,3-5 1 15,2 0-1-15,-1-4 0 16,2-2 3-16,-3-1 1 16,0 0 1-16,0 0 7 15,3-3 0-15,3-11-6 16,3-4-2-16,-3-5 3 16,1-2-3-16,2 1-3 15,-1 2 9-15,3 0-6 16,1 3-3-16,0 7-2 15,-3 4-1-15,-3 5 1 16,3 3-1-16,0 0-6 16,4 3-2-16,-1 14 4 0,5 5-5 15,-4 2 6-15,2 0 4 16,-3 1 1-16,1-1 0 16,-2-4-1-16,4-2 2 15,-5-2 1-15,4-3-1 16,-2-4-1-16,-1-1-1 15,3-5 0-15,1-3-78 16,2 0-83-16,-1 0-112 16,-3-8-303-16</inkml:trace>
  <inkml:trace contextRef="#ctx0" brushRef="#br0" timeOffset="89995.695">26543 2809 427 0,'0'0'93'0,"0"0"42"16,0 0 7-16,0 0-41 15,0 0-50-15,0 0-25 0,4-37-15 16,-4 37-11-16,0 0-4 16,0 0-11-16,0 9-1 15,0 4 14-15,0-1 1 16,0 1 0-16,0 0 1 16,0-3 5-16,0 4-1 15,0-1 0-15,0 2-4 16,3 3 0-16,7 2-3 15,5 0 0-15,9 0 3 16,1-5 26-16,1-4 19 16,-1-4-15-16,-1-4-9 15,-2-3 3-15,2 0 4 0,1-6-5 16,-2-6-5-16,-7-5-5 16,-2-2 1-16,-7-3 2 15,-4-2-6-15,-1 1-6 16,-2 3-4-16,0 4 0 15,0 7 6-15,0 6 0 16,0 3-6-16,0 0-4 16,0 0-2-16,0 0-3 15,0 0-5-15,0 12-1 16,1 6 6-16,5 3 9 16,0 1 1-16,6 0 0 15,-1 0-1-15,3-2-12 16,4-1-11-16,8-2-16 0,13-2 5 15,10 0-11-15,7-8-120 16,-2-7-291-16</inkml:trace>
  <inkml:trace contextRef="#ctx0" brushRef="#br0" timeOffset="90858.705">27169 2784 289 0,'0'0'297'0,"0"0"-181"15,0 0-12-15,0 0-3 16,0 0-23-16,0 0-20 16,3 0-31-16,-3 0-22 15,0 0-5-15,0 0-16 16,0 7-4-16,0 5 20 16,0 7 4-16,3 1-2 15,-2 2-1-15,1-2 3 16,-2 1-4-16,0-5-15 15,0-3 15-15,0-2-1 0,0-6 2 16,0-2 6-16,0-3-2 16,0 0 2-16,0 0 3 15,0 0 8-15,0 0-2 16,0 0 2-16,0-5-17 16,0 1 4-16,0-3 3 15,1-2 2-15,5 0 13 16,-1-1 1-16,1-1-1 15,1 1 1-15,5-5-5 16,0 1-10-16,2 2-3 16,2 1-3-16,-1 0 3 15,3 1-5-15,1 1-1 16,-1 5-4-16,3 4 1 0,-1 0-3 16,-4 6-2-16,-2 13-6 15,-6 4-9-15,-8 5 1 16,0-1 11-16,0-3-24 15,0-5-13-15,-3-5 8 16,-2-6 17-16,4-5-6 16,-2-1 18-16,3-2 11 15,0 0 4-15,0 0 34 16,0-15 45-16,0-4-73 16,0-5-1-16,0-1-8 15,6 3-1-15,10 2 0 16,5 2 10-16,6 5-10 0,1 4 0 15,1 7-3-15,-4 2 0 16,-4 0-1-16,-6 7-4 16,-6 5 4-16,-5 3 0 15,1 2-1-15,-5 2-1 16,0 0 0-16,0-2-9 16,0 3 10-16,0-1-2 15,1 0 5-15,13-3-17 16,4 1-84-16,10-4-55 15,3-8-32-15,8-5-305 16</inkml:trace>
  <inkml:trace contextRef="#ctx0" brushRef="#br0" timeOffset="91443.689">27858 2593 166 0,'0'0'320'15,"0"0"-292"-15,0 0 57 16,0 0-6-16,0 0-34 16,0 0-14-16,59-5-9 15,-56 5-11-15,-3 0 2 16,0 0 14-16,0 0 1 16,0 0 11-16,0 0-35 15,0 0-4-15,0 14-20 16,-4 8 20-16,2 11 2 15,2 4 20-15,0 1 4 0,0-6 27 16,0-3-10-16,5-7-23 16,1-2-3-16,-1-2-5 15,-1-1-3-15,-1-6-8 16,0-4 3-16,-1-3-2 16,0-2 3-16,-2-2 1 15,0 0 7-15,0 0 8 16,0 0-4-16,0 0 5 15,0 0-13-15,0 0-6 16,0 0-1-16,0 0 2 0,3 0-4 16,0 0-3-1,6 0 3-15,3-3 2 0,3-4 5 16,6-2-6-16,-1 4 0 16,2 1-1-16,3 1 0 15,0 3-1-15,0 0-6 16,-2 14 0-16,-6 9-17 15,-8 3 12-15,-6 6-3 16,-3-2-3-16,0 0-22 16,-15-5-32-16,-5-6-52 15,0-7 54-15,1-2 17 16,3-7 42-16,1-3-1 16,-1 0-36-16,2 0-108 15,4-11-199-15</inkml:trace>
  <inkml:trace contextRef="#ctx0" brushRef="#br0" timeOffset="91835.697">28271 2902 236 0,'0'0'102'16,"0"0"27"-16,0 0-48 15,0 0-12-15,0 0 1 16,0 0-7-16,54-18-34 16,-54 15 1-16,0-1 21 0,0 0-36 15,-2 0 2-15,-2-1-10 16,-2 0 1-16,1 5 24 16,3 0-22-16,-3 0-5 15,0 0-5-15,-1 0-1 16,0 0-5-16,-1 12-3 15,-2 6-5-15,0 5 14 16,0 4 6-16,3-3-6 16,2-2-8-16,4-3-2 15,0-3 7-15,0-3-1 16,8-7-12-16,3 0-19 16,1-4 10-16,3-2-17 15,2 0-80-15,0-14-127 16,-2-6-94-16</inkml:trace>
  <inkml:trace contextRef="#ctx0" brushRef="#br0" timeOffset="92075.695">28560 2914 69 0,'0'0'151'0,"0"0"-25"16,0 0-24-16,0 0-55 15,8 84-21-15,-10-64 9 16,-4-1 13-16,2-3-17 15,2-2-10-15,2-4-6 16,0-3-11-16,0-2-4 16,5-3 0-16,5-2 15 0,7 0 10 15,-2-4-7-15,1-20-18 16,-7-6 0-16,-9-14-32 16,0-7-42-16,-22-10-93 15,-13-6-56-15</inkml:trace>
  <inkml:trace contextRef="#ctx0" brushRef="#br0" timeOffset="92898.7">28913 1448 173 0,'0'0'173'0,"0"0"-129"15,0 0-24-15,0 0 23 16,0 0-7-16,0 0 3 15,0 0 18-15,0 5-21 16,0-2 12-16,-2 0 7 16,-2 0 12-16,-1 0 3 15,-3 7-26-15,-3 4-22 0,-3 9-10 16,-5 8-12-16,1 7 4 16,-1 1-4-16,6 0-1 15,3-3 1-15,6-5-2 16,4-5 5-16,0-6-1 15,0-3-2-15,4-5 2 16,13-2-8-16,5 0 0 16,3-3-121-16,2-5-130 15,-1-2-284-15</inkml:trace>
  <inkml:trace contextRef="#ctx0" brushRef="#br0" timeOffset="93357.69">29093 1564 139 0,'0'0'255'16,"0"0"-183"-16,0 0 25 15,0 0-18-15,0 0 0 16,0 0-32-16,0-4-15 16,0 4-12-16,0 0-18 15,0 0-2-15,0 0-2 16,0 0-1-16,0 9 2 15,0-2 2-15,0 1 2 16,0-6-1-16,0 1 0 16,0-3-1-16,0 0 11 0,0 0 15 15,0 0 25-15,0 0 14 16,0 0 6-16,0 0-15 16,0 0-23-16,0 0-8 15,0 0 2-15,0 0-5 16,0 0-11-16,0 0-7 15,0 0-4-15,0 0-1 16,0 0 0-16,0 0 0 16,0 0-1-16,0 0 1 15,0 0-2-15,0 0 1 16,0 0-2-16,0 0-3 16,0 0-2-16,0 0 1 15,0 0-1-15,0 0 1 16,0 0-14-16,0 0-40 15,0 0-105-15,0 0-182 0</inkml:trace>
  <inkml:trace contextRef="#ctx0" brushRef="#br0" timeOffset="94265.706">28917 1367 179 0,'0'0'274'16,"0"0"-165"-16,0 0-26 16,0 0-42-16,0 0-25 15,0 0 4-15,0 0-11 16,0 0-3-16,0 0 25 16,0 0 35-16,0 0 3 15,0 0-8-15,0 0-4 16,0 0-23-16,0 0-34 15,0 4-12-15,0 13 12 16,0 7 13-16,-6 5-2 16,5 3-6-16,-2 1-3 0,0 0-1 15,0-1 4-15,1-2-4 16,1-5-1-16,-1-5 0 16,-1-3 0-16,3-3-1 15,0-1-1-15,0-4-2 16,0-3-2-16,0-2 5 15,0-4 0-15,0 0 0 16,0 1 1-16,0-1 0 16,0 0 0-16,0 0 1 15,0 0 1-15,0 0 5 16,0 0-7-16,0 0 1 16,5 0 18-16,-1-3 1 15,4-2-19-15,3-1-1 16,1 0-1-16,6 1 1 15,0 0-1-15,1 4 1 0,4 1-1 16,-2 0 0-16,0 3-9 16,-5 8 3-16,-6 1-2 15,-6 0-6-15,-3 0 10 16,-1 3 0-16,0-1 2 16,0 3 0-16,0-4 3 15,0 0 0-15,-1-5 9 16,1-1-9-16,0-2-5 15,0-2-6-15,3 1 0 16,10-1-16-16,5-1-43 16,6-2-93-16,-1 0-133 15</inkml:trace>
  <inkml:trace contextRef="#ctx0" brushRef="#br0" timeOffset="94887.707">29252 1688 244 0,'0'0'180'16,"0"0"-149"-16,0 0-21 15,0 0-10-15,0 0-6 16,0 0 6-16,8 0 7 16,-7 0 5-16,-1 0-4 0,0 0 9 15,0 0 42 1,0 0 6-16,0 0-22 0,0 0-9 15,0 0 0-15,0 0-9 16,0 0-13-16,0 0-6 16,0 0 5-16,0 0 2 15,0 0 3-15,0 0 6 16,0 0 14-16,0 0 5 16,0 0-13-16,0 0-1 15,0 0 8-15,3 0 6 16,4 0-2-16,3-3-25 15,0-2-14-15,-1 4 0 16,-1-1-6-16,-2 2 3 16,-2 0-3-16,-2 0-7 0,1 5 5 15,-2 5-6-15,-1 3 4 16,0-2-8-16,0 2-30 16,0 1 17-16,0 1 31 15,0 0-1-15,0 1-3 16,-3 1-3-16,-1-2-6 15,-1-1 8-15,-1-1-5 16,0-3-46-16,-1-4 16 16,2-3 34-16,-1 1 3 15,3-4 3-15,1 0 29 16,2 0 9-16,0 0 17 16,0 0 4-16,0 0-17 15,5 0-32-15,7 0-6 16,6 0 5-16,2 0-7 15,3 0 1-15,0 0-1 0,-7 0-2 16,-1-4-41-16,-10-6-187 16,-5-7-278-16</inkml:trace>
  <inkml:trace contextRef="#ctx0" brushRef="#br0" timeOffset="95293.694">29690 1409 311 0,'0'0'217'0,"0"0"-99"0,0 0-20 15,0 0-55-15,0 0-43 16,0 0-3-16,-23-3 2 16,14 14 2-16,0 3 6 15,-4 3 3-15,-1 0-2 16,0 7 1-16,-3 1-6 16,1 0-3-16,1 5-2 0,2-1 1 15,2 0-3 1,3 4-2-16,4-1 2 0,0-5 4 15,4-2 0-15,0-6-2 16,0-5-9-16,7 0-1 16,10-4-26-16,5-3-1 15,3-4-70-15,-1-3-119 16,0 0-50-16</inkml:trace>
  <inkml:trace contextRef="#ctx0" brushRef="#br0" timeOffset="95652.7">29771 1589 42 0,'0'0'61'0,"0"0"-28"15,0 0-32-15,0 0-1 16,0 0-20-16,0 0 20 16,5-3 89-16,1 10 51 15,-1 1-72-15,-1-1-36 16,2 5-17-16,-3 0-8 15,1 5 4-15,-2 3-8 16,-2-1-3-16,0 0 0 16,0 0 1-16,0-4 1 15,0 2 19-15,0-3-7 16,0-3-7-16,0-2 4 16,-3-2-11-16,1-4-10 15,-2-3 2-15,2 0 8 16,-2 0 16-16,3 0 54 15,1 0-21-15,-2 0-20 0,2-5-29 16,0 0-9-16,10-4-105 16,15-2-109-16,8-3 53 15,3-5 5-15</inkml:trace>
  <inkml:trace contextRef="#ctx0" brushRef="#br0" timeOffset="95959.692">30038 1535 117 0,'0'0'50'0,"0"0"44"16,0 0 28-16,0 0-122 0,0 0-4 16,0 0-17-16,0-7 15 15,-5 7 6-15,-3 2 1 16,-1 3 28-16,-6 3-3 16,2 4 0-16,0 3-6 15,1 6-14-15,2 8 0 16,6 5 6-16,4 4 10 15,0 0 23-15,4-2 11 16,9-5 7-16,-2-7-26 16,-5-10-21-16,0-7 8 15,-1-4 10-15,-2-3 2 16,1 0-14-16,7 0 0 16,2-3 7-16,9-12-29 0,2-6-53 15,-4-8-181 1,-2 0-268-16</inkml:trace>
  <inkml:trace contextRef="#ctx0" brushRef="#br0" timeOffset="96176.689">30173 1571 37 0,'0'0'55'15,"0"0"34"-15,0 0 1 16,0 0 28-16,27 74 37 15,-17-42-64-15,0 4-44 16,-2 0-20-16,-5 3-10 16,-3-3 14-16,0-2-23 0,-5-3 6 15,-9-3-7-15,-3-3-7 16,-2-6-83-16,-2-4-592 16</inkml:trace>
  <inkml:trace contextRef="#ctx0" brushRef="#br0" timeOffset="96883.707">28848 2450 57 0,'0'0'92'16,"0"0"-12"-16,0 0-52 15,0 0-14-15,0 0 43 16,0 0 25-16,18-2-33 15,-15 2 3-15,0 4-16 16,2 3-24-16,-2 1-12 16,-2 3-84-16</inkml:trace>
  <inkml:trace contextRef="#ctx0" brushRef="#br0" timeOffset="97211.692">28711 2881 349 0,'0'0'75'16,"0"0"4"-16,0 0 27 16,0 0-44-16,97 0-25 15,-78 0-24-15,-5-1-13 16,-3-10-160-16</inkml:trace>
  <inkml:trace contextRef="#ctx0" brushRef="#br0" timeOffset="97877.69">28929 2489 178 0,'0'0'197'0,"0"0"-86"15,0 0 19 1,0 0-1-16,0 0-36 0,0 0-37 15,0-5-22-15,0 5-9 16,0 0 1-16,0 0-10 16,0 0-16-16,0 0-2 15,0 0-10-15,0 2-17 16,0 15 22-16,-2 7 7 16,1 5 12-16,-1 3-7 15,2-1-3-15,0-4 0 16,0 0 2-16,-1-8-3 15,-1-2 0-15,1-5-1 16,-1-3 0-16,2-4 0 16,-1-2 0-16,1-3-4 0,0 0 4 15,0 0 3-15,0 0 1 16,0 0 7-16,0 0 5 16,1 0 3-16,8-8 10 15,2-6-17-15,2-1-8 16,1-2-4-16,0 1 2 15,0 3-2-15,1 2-1 16,-3 4 0-16,-3 4-1 16,1 3-10-16,-2 0-1 15,2 17-5-15,3 9 11 16,-2 4 2-16,0 5 5 16,-4-5-4-16,-1 1 4 15,-3-4 0-15,-2-7 0 16,-1-2-1-16,0-8-6 0,0-4-22 15,0-2-47-15,0-4-80 16,-4 0-24-16,-6 0-152 16</inkml:trace>
  <inkml:trace contextRef="#ctx0" brushRef="#br0" timeOffset="98245.692">29230 2692 243 0,'0'0'151'0,"0"0"-67"16,0 0-26-16,0 0-4 16,0 0-22-16,0 0 1 15,82 63-31-15,-77-44-2 16,-5 0-8-16,0-3 3 15,0-3-5-15,-7-2 10 16,-1-5 15-16,3 2-14 16,2-2 12-16,3 0-10 15,-1 4 1-15,-2 1 0 16,0 1 2-16,-3 1-4 0,-1-1 3 16,1 0-3-16,-2-2-2 15,0-3 0 1,0-2 0-16,2-1 3 0,3-3 0 15,-2-1 2-15,1 0-5 16,-3-15-149-16</inkml:trace>
  <inkml:trace contextRef="#ctx0" brushRef="#br0" timeOffset="98674.706">29464 2498 346 0,'0'0'119'16,"0"0"-99"-16,0 0 30 15,0 0-9-15,0 0-22 16,0 0-4-16,0 0 10 16,0 0 2-16,0 0 7 15,0 0-5-15,0 0-29 16,-7 0-7-16,-8 8 7 16,-3 4 36-16,2 5 5 15,-2 4-28-15,6 5-1 16,6 4-11-16,4 4 15 0,2 0-2 15,0-1 16-15,0-4-15 16,2-5-14-16,5-4-1 16,7-1-1-16,2-2 1 15,1-6 0-15,0-5-42 16,1-6-125-16,-3 0-68 16</inkml:trace>
  <inkml:trace contextRef="#ctx0" brushRef="#br0" timeOffset="98989.689">29658 2602 201 0,'0'0'60'15,"0"0"-34"-15,0 0-26 16,0 0 0-16,0 0 21 15,0 0 2-15,6 56 28 16,4-29 27-16,1 0-4 16,-3-1-25-16,-5-2-44 15,-3-5 8-15,0-4-13 16,0-5-4-16,0-1 4 16,-3-5 2-16,-5-1 17 0,-1 0-8 15,-4-3 18-15,1 0-9 16,-1 5-20-16,6-2-1 15,7 2-164-15,0-1-146 16</inkml:trace>
  <inkml:trace contextRef="#ctx0" brushRef="#br0" timeOffset="99417.709">29924 2567 201 0,'0'0'107'0,"0"0"17"15,0 0 58-15,0 0-151 16,0 0-31-16,0 0-10 16,-38-5 10-16,16 24 1 0,-3 1-1 15,2-2-4-15,5-2-26 16,5 2 4-16,6-4-22 16,5-1-28-16,2-2 14 15,0 0 24-15,11-3 16 16,9 1 11-16,4-7 7 15,-1 0-10-15,1-2 0 16,-5 0-17-16,-6 0-21 16,-2-10 10-16,-8-2 42 15,-2-1 6-15,-1 2-2 16,0 5 3-16,3 6 6 16,2 0 13-16,5 20-22 15,7 12-2-15,5 9 124 16,0 8 118-16,1 1-75 0,-7-5-66 15,-9-8-40-15,-5-7-30 16,-2-4-20-16,0-4-7 16,-9-3-6-16,-9-2-14 15,-6-7-103-15,-10-6-103 16,-8-4-297-16</inkml:trace>
  <inkml:trace contextRef="#ctx0" brushRef="#br0" timeOffset="112916.296">14941 3101 200 0,'0'0'176'16,"0"0"-151"-16,0 0-2 16,0 0 41-16,0 0-7 15,0 0-7-15,0 0-13 16,0 0-12-16,-17 0-19 0,17 0-2 15,0 0 4-15,0 0 9 16,0 0 15-16,0 0 6 16,0 0-3-16,2 0 7 15,1 0 10-15,6 0-14 16,7 0-19-16,12 0-3 16,7 0 11-16,4-3 4 15,1 1-12-15,0 2-8 16,-3 0 4-16,-1 0-7 15,-3 0 0-15,-2 0-5 16,-4 0-2-16,-3 0 2 16,1 0 0-16,-7 2-2 0,3 1 2 15,-4-1-3-15,-1-1 0 16,5-1 0-16,6 0 4 16,8 0-3-16,10 0 2 15,12 0-2-15,9 0 0 16,4 0-1-16,1 0-2 15,-7 0 0-15,-7 0 1 16,-12 0 1-16,-10 0 1 16,-10 0 0-16,-6 0-1 15,-5 0 0-15,-3 0 1 16,1 0 3-16,1-3 3 16,3-2 6-16,4 0-2 15,6-2-7-15,3 0-2 16,9 3-1-16,4 1-1 15,2 3-2-15,0 0 1 0,-1 0 2 16,0 0 1-16,3 0-2 16,-4 4-2-16,-3 1 2 15,-5-4 3-15,-5-1-1 16,-7 0-2-16,-4 0 3 16,-5 0 0-16,-1-4-3 15,5-1 0-15,3 4 0 16,10 1-2-16,15 0-1 15,19 0 2-15,14 4 1 16,7 6 0-16,-8 0-2 0,-8-3 1 16,-14-2 1-1,-10-5 1-15,-11 0 0 0,-6 0 0 16,-5 0 3-16,-5-10-2 16,-2-2 4-16,-7 2-1 15,0 3 0-15,-1 0-4 16,2 3 1-16,2 0-1 15,9 2-1-15,15 2-2 16,14 0-3-16,14 6 2 16,8 9 2-16,-5 1 2 15,-5-5-1-15,-12 1 0 16,-9-5 1-16,-8-3-1 16,-8-2 1-16,-6-2 2 15,-5 0 0-15,-1-2 3 16,-1-6-1-16,3 2-5 0,1 2-2 15,10 1 2-15,12 3-5 16,14 0 0-16,10 3 4 16,-3 7 0-16,-4 0-3 15,-10-3 4-15,-2 0 1 16,-5-3-1-16,-4-4 0 16,1 0 0-16,-4 0 4 15,-3-7 0-15,0-4-2 16,2-2 1-16,9 6-3 15,15 0-3-15,17 7 0 16,11 0 1-16,5 0 1 16,-7 14 1-16,-13-1 0 0,-13-4-1 15,-17 0 0-15,-8-2-1 16,-10-3-6-16,-7-1 0 16,-3-3 2-16,3 0 5 15,5 1 0-15,12 2 2 16,14 0-2-16,11 3 2 15,8-1-2-15,-1 2 0 16,-5 1-2-16,-8-5 3 16,-11-3 0-16,-4 0 4 15,-6 0-2-15,-3 0 3 16,-9-6-4-16,-4 3 4 16,-3-1 1-16,-2 1 3 15,7 1-9-15,7 0-1 0,10 2-4 16,11 0 1-1,3 0 4-15,-4 0 1 0,-7 0-1 16,-9 2 0-16,-10 1 0 16,-6-1-3-16,-8-1-3 15,-3-1-32-15,-34 0-135 16,-25 0-173-16</inkml:trace>
  <inkml:trace contextRef="#ctx0" brushRef="#br0" timeOffset="114596.261">16419 3324 38 0,'0'0'84'15,"0"0"-84"-15,0 0-3 16,0 0 3-16,0 0 5 16,0 0 20-16,-31 24 20 15,29-24 59-15,-3 0-26 16,-5 0-13-16,-3 0 19 15,-3-3-71-15,0-1 5 16,2-2 22-16,5 5 10 16,4 0-12-16,4 1-18 15,1 0-12-15,0 0-8 16,0 0-12-16,0 0-18 16,12 0 30-16,5 2 2 15,7 7 1-15,7 2 1 0,1-5 2 16,4 3-1-1,0-5 1-15,1-3-2 0,6-1 12 16,5 0 13-16,6-4 3 16,7-7-20-16,3 1-8 15,0-2 0-15,0 4-4 16,-6 1 4-16,-6 1-4 16,-4 3 0-16,-8 2 0 15,-5 1 1-15,-4 0-1 16,2 0 0-16,4 0 2 15,8 0-1-15,8 0 3 16,9 0-3-16,3-4 3 0,4 0 6 16,1-2-9-1,2-1 0-15,-4 1 2 0,-2 0-2 16,-9 1-1-16,-10 1 0 16,-12 2 1-16,-14 1 1 15,-7-1-2-15,-3 2 2 16,1 0 7-16,1 0-6 15,8 0-3-15,6 0 3 16,10 0-1-16,7 0 1 16,3 0-1-16,4 0 1 15,-6 0-1-15,-8-7-2 16,-4 0 1-16,-5-1 0 16,1 1 0-16,-4 0 0 15,-4-1 1-15,-5 3-2 16,-4 2 1-16,0 1 8 0,7 0 2 15,13 2-11-15,13 0 0 16,13 0 0-16,6 0 1 16,-3 0-1-16,-7 0-1 15,-12 2 0-15,-11-1-1 16,-7-1 0-16,-8 0 4 16,-4 0 0-16,-4 0-1 15,2 0 3-15,0-1 0 16,7-2-4-16,4-1-1 15,12 4-2-15,14 0 1 16,11 0 0-16,8 7-1 16,-5 0 3-16,-9 0 0 0,-11-3 3 15,-13-3-3-15,-6-1 3 16,-5 0 13-16,-2 0 5 16,-3 0 4-16,5 0 0 15,3 0-13-15,2-1-9 16,1-3-3-16,0-3 3 15,7 4-2-15,4 0-1 16,7 0-5-16,3 3-18 16,-2 0-6-16,-4 0 7 15,-10 0 6-15,-7 0 12 16,-6 0-1-16,0 0 5 16,-3 0 0-16,2-1 3 15,3-3 0-15,7 1 14 0,6-3 2 16,4 1-15-1,5-1-3-15,-1 4-1 0,1 1 1 16,0 1-1-16,1 0-3 16,1 0 3-16,-2 3-2 15,-2 5 1-15,-3-2 1 16,-8-3 0-16,-6 0 1 16,-4-3-1-16,-5 0 3 15,-2 0 0-15,0 0 4 16,1 0 0-16,7 0-4 15,13 0 0-15,19 0-3 16,18 0 9-16,9 0 5 16,-3 11-11-16,-18-1-3 15,-22-2 0-15,-18-4-7 0,-12-4-2 16,-3 1-3-16,0-1-9 16,0 2 11-16,-2-1-8 15,-9 3 18-15,-3-2-18 16,-5-1-63-16,-2-1-285 15</inkml:trace>
  <inkml:trace contextRef="#ctx0" brushRef="#br0" timeOffset="116454.265">19531 12276 345 0,'0'0'215'0,"0"0"-96"16,0 0-2-16,0 0 5 15,0 0-31-15,0 0-14 16,0 0-30-16,11-15-19 15,-11 15-12-15,0 0-8 16,0 0-8-16,0 0-8 16,0 0 3-16,0 4-14 15,0 10 6-15,0 4 13 16,0 2 6-16,-1 2 1 16,-4 3-7-16,-2 4 0 0,-1 6 5 15,-2 4-1-15,-2 8 1 16,2 1 4-16,0-5-4 15,2-2-5-15,3-11 4 16,4-8-3-16,1-4-1 16,0-8 0-16,0-7-11 15,0-1-10-15,0-2-28 16,0 0-25-16,1-9 18 16,8-9-9-16,-3-4-24 15,-4-4-84-15,-2-3-104 16</inkml:trace>
  <inkml:trace contextRef="#ctx0" brushRef="#br0" timeOffset="116896.259">19294 12359 135 0,'0'0'186'0,"0"0"-117"15,0 0 56-15,0 0-27 16,0 0-34-16,0 0 3 0,-11-4-11 16,11 3-20-1,7-3-24-15,14-4 23 0,11 2-15 16,17-1-17-16,10 4 16 15,7 3-8-15,0 0-4 16,-7 7 0-16,-8 11-7 16,-11 6-7-16,-10 9 5 15,-12 7 2-15,-15 12-3 16,-3 4 0-16,-18 0 3 16,-12-2 3-16,-4-8-1 15,-5-5 16-15,-1-5-13 16,0-7-5-16,2-9-6 15,10-8 6-15,9-12 15 16,7 0-7-16,5-9 7 16,4-18-15-16,3-5-93 0,0-4-127 15</inkml:trace>
  <inkml:trace contextRef="#ctx0" brushRef="#br0" timeOffset="117473.263">20028 12512 308 0,'0'0'208'0,"0"0"-114"16,0 0-11-16,0 0 3 15,0 0-11-15,0 0-48 16,-13-11-27-16,31 11 0 16,7-4 21-16,11-1-12 15,9 0-1-15,1 0-8 16,-4 3 2-16,-9 2 1 16,-14 0-2-16,-10 0-1 15,-9 0-1-15,0 0-39 0,-6 0-82 16,-19 4-171-16</inkml:trace>
  <inkml:trace contextRef="#ctx0" brushRef="#br0" timeOffset="117691.26">20057 12726 481 0,'0'0'82'16,"0"0"-30"-16,0 0 4 0,0 0-34 15,104-29 8-15,-53 22 0 16,4 0-19-16,-5 1-11 16,-9 0-14-16,-11-3-500 15</inkml:trace>
  <inkml:trace contextRef="#ctx0" brushRef="#br0" timeOffset="119454.267">21002 12083 236 0,'0'0'132'16,"0"0"9"-16,0 0-34 15,0 0-9-15,0 0-6 16,0 0-32-16,-37-18-7 16,36 18-23-16,1 0-21 15,-2 0-9-15,-2 0-7 0,-2 7-8 16,-3 8 15-16,-3 3 6 15,-4 6-6-15,-4 2 3 16,-2 4 2-16,-1-2 2 16,1 0-2-16,5-4 1 15,3-1-6-15,5-6-6 16,3 3 0-16,0-6 4 16,5 3 0-16,-1 0 2 15,2 3-2-15,0 4-3 16,0 5 5-16,0 6 2 15,0 5 5-15,3 3-4 16,-3 2-3-16,0-3-17 16,0-6-26-16,-14-5-1 0,-3-6 3 15,0-8-14-15,-2-5 43 16,4-5-3-16,-3-6-3 16,3-1 18-16,-1 0 52 15,2-5 37-15,5-7-25 16,3-2-2-16,6-3-1 15,0-1-31-15,0-4-25 16,5-6-5-16,14 1-4 16,5 0 4-16,4 3 4 15,3 5 2-15,-4 9-6 16,-1 10-5-16,-5 0-2 16,-7 11 4-16,-3 11-2 0,-5 3 2 15,-1 6 3-15,-4-1-1 16,2 3 5-16,1-1-3 15,-1-4 2-15,0-3-2 16,0-1-1-16,0-4 1 16,0 4 0-16,0-2-1 15,0-1-4-15,-1-4-18 16,-2-2-72-16,0-4-14 16,0-5-3-16,0-4 7 15,9-2-108-15,12-3-70 16</inkml:trace>
  <inkml:trace contextRef="#ctx0" brushRef="#br0" timeOffset="120990.276">21389 12356 340 0,'0'0'93'0,"0"0"-25"16,0 0 30-16,0 0-37 16,0 0-28-16,0 0 1 15,-2 0-7-15,2 0-3 16,0 0-21-16,0 0 2 16,0-1 5-16,0 1 39 15,0-2 17-15,0-3-7 16,-5-2-15-16,0-4-11 15,0-2-18-15,-1 1-15 16,5-2 13-16,1-1-1 16,0 0-11-16,3 0-2 0,18 2-1 15,10 1 2-15,8 5-6 16,3 4 6-16,1 3-26 16,-6 0 15-16,-4 10-13 15,-8 4-4-15,-8 2 6 16,-5 2 1-16,-6 2 1 15,-6 1-6-15,0 2-6 16,0 0-3-16,-18 1 26 16,-2-2 9-16,-3 1 0 15,-3-1 1-15,3 3 0 16,3-2 2-16,1 3-5 16,5 0 4-16,2-5-2 0,5-3 0 15,2-6 1 1,4-3 6-16,-1-6 6 0,2-1-8 15,0-2 17-15,0 0 25 16,0 0 17-16,0 0-8 16,0 0-1-16,0 0-13 15,8-8-42-15,11-3-2 16,11 2 2-16,12 1 8 16,5 6-8-16,-2 2-3 15,-6 0 3-15,-7 2-2 16,-9 6-3-16,-7-1-20 15,-9-2-63-15,-7 2-73 16,-3-3-53-16</inkml:trace>
  <inkml:trace contextRef="#ctx0" brushRef="#br0" timeOffset="121493.26">22099 12581 207 0,'0'0'82'16,"0"0"0"-16,0 0 45 15,0 0-39-15,0 0-53 16,0 0-8-16,1-15-9 16,-1 15-7-16,0 0-7 0,0 0 5 15,0 0 10-15,0 0-7 16,0 0-12-16,0 10-14 16,-7 10 14-16,-5 4 18 15,-3 3 9-15,0 2-17 16,3-3 1-16,3 1-8 15,6-1-3-15,2-6-3 16,-1-3-182-16</inkml:trace>
  <inkml:trace contextRef="#ctx0" brushRef="#br0" timeOffset="124840.26">23071 12497 353 0,'0'0'175'16,"0"0"-54"-16,0 0-15 15,0 0-32-15,0 0-19 16,0 0-55-16,-6-5-24 15,11 18 24-15,2 8 11 16,1 4 6-16,-1 0-4 0,-5 4-4 16,-2 0 3-1,0 1 12-15,-3 6 13 0,-11-5-15 16,-2-2-22-16,-5-2 0 16,-1-6 0-16,-2-4 0 15,6-5-25-15,3-8-94 16,5-4-193-16</inkml:trace>
  <inkml:trace contextRef="#ctx0" brushRef="#br0" timeOffset="125394.275">23413 12154 443 0,'0'0'71'16,"0"0"-12"-16,0 0 84 15,0 0-40-15,0 0-30 16,0 0-14-16,18-36-8 15,-18 36-20-15,0 0-12 16,0 0-13-16,0 0-6 16,0 0-3-16,0 4-14 15,0 9 11-15,0 6 6 16,0 0 9-16,3 2-6 16,0 3 5-16,0-1-3 0,-3 3-4 15,0 4 2 1,0 2-3-16,0 0 0 0,0-1 6 15,0-1 0-15,0-1-1 16,0-5-5-16,3-2-13 16,6-7-135-16,0-6-169 15</inkml:trace>
  <inkml:trace contextRef="#ctx0" brushRef="#br0" timeOffset="126698.271">22626 12193 139 0,'0'0'111'16,"0"0"22"-16,0 0 9 15,0 0-54-15,0 0-32 0,0 0 9 16,58-61-20-16,-55 52-12 15,0 1 18-15,-1 2 7 16,-2-3-6-16,0 2 7 16,0 1-17-16,0-1-12 15,0 2-8-15,0 1-1 16,0 1-10-16,0 3-11 16,0 0-6-16,-10 0-4 15,-8 0 10-15,-6 3 6 16,-7 6 4-16,0 3-5 15,2-2-4-15,2 0-1 16,5 0 2-16,7 2-5 0,0 0 0 16,8-1 3-1,2 3-10-15,5 2-1 0,0 1-1 16,3 3 12-16,11 3 2 16,4 2-2-16,-1-1-11 15,-3-3-13-15,-3-3-1 16,-1-2 13-16,-4-1-3 15,1-3-15-15,2 2 11 16,3 2 15-16,5 1-4 16,5 1 0-16,3 1 8 15,-3 0 0-15,-6-3 1 16,-7-4 0-16,-4-3-1 16,-5-4 0-16,0 0-5 15,0-4-3-15,0-1-4 0,-17 0 8 16,-13 0 4-16,-8-4 34 15,-8-12-28-15,3 2-6 16,9 1 17-16,10 6-13 16,10 2-4-16,9 2-2 15,5 1 1-15,0 1-1 16,0-2-13-16,3-5 7 16,14-4 8-16,10-4 11 15,9-4 5-15,6 0 3 16,2-2-13-16,-5-2-3 15,-4-3 6-15,-5-5-6 16,-7-1 4-16,-5 4 9 16,-7 4-6-16,-10 5-8 0,-1 7-2 15,0 7-5-15,0 3-1 16,-4 3 4-16,-1 3-20 16,4 19-72-16,1 6-41 15,10-2-247-15</inkml:trace>
  <inkml:trace contextRef="#ctx0" brushRef="#br0" timeOffset="128107.26">23993 12131 93 0,'0'0'247'15,"0"0"-154"-15,0 0-11 16,0 0 16-16,0 0-47 16,0 0-12-16,0 0 18 15,0 0-12 1,0-1-11-16,0 1 15 0,0 0-11 15,0 0-23-15,0 0 3 16,0 0-18-16,0 0-3 0,0 0 1 16,-4 0 4-1,-2 0-1-15,-2 0 22 0,-2 1-19 16,2 3 6-16,1 1-9 16,-1 1 0-16,-2 2 6 15,1 1-3-15,0 4 1 16,-3 2-3-16,3 4-2 15,0 1 1-15,2 2 0 16,0 2-1-16,2-3 1 16,2 1 1-16,1-4-2 15,2 0-1-15,0-1-1 16,0 0 1-16,8 2-2 16,8-2 1-16,8-1-3 15,7 1 3-15,7-5-17 0,4-2 18 16,4-5-20-16,-6-3 17 15,-6 0 4-15,-7-2 1 16,-6 0 2-16,-7-2-1 16,-3-8 3-16,-3 0 5 15,-5-2-5-15,-3 0 2 16,0 0-7-16,-12 2-8 16,-24 1-21-16,-15 3 22 15,-13 3-60-15,-3 3 42 16,15 0 12-16,20 8-29 15,18 6-112-15,14 2-368 16</inkml:trace>
  <inkml:trace contextRef="#ctx0" brushRef="#br0" timeOffset="128491.26">24643 12448 443 0,'0'0'172'16,"0"0"-90"-16,0 0 58 15,0 0-71-15,0 0-17 16,0 0-52-16,2-4-6 16,-2 8-21-16,0 12 22 15,-8 5 5-15,-2 3 17 16,3 2-13-16,1-2-2 15,-2-2-2-15,2 0-28 16,-1-4-175-16</inkml:trace>
  <inkml:trace contextRef="#ctx0" brushRef="#br0" timeOffset="129390.262">25140 11996 157 0,'0'0'130'0,"0"0"-53"16,0 0 37-16,0 0-5 15,0 0-53-15,0 0-26 16,0-7-4-16,0 7 14 16,0 0-1-16,0 0 0 15,0 0-2-15,0 0-7 16,0 0-13-16,0 0-11 16,-6 0-6-16,-4 1 1 0,-8 12 2 15,-3 6 5 1,1 0-7-16,0 2-1 0,1 2 0 15,0-1-1-15,2 1 1 16,3 1 3-16,1-1-3 16,4 4-5-16,1-3 4 15,5 2-6-15,2-2 5 16,1 0 4-16,0-1 1 16,0-4 1-16,0-2-4 15,0-2-20-15,13-2 3 16,7-1 17-16,-1-4 13 15,5-3-2-15,0-3-8 16,-1-2-3-16,-1 0 2 0,0 0 11 16,-1-11 8-1,-5-3 17-15,-1-2-16 0,-3 0 3 16,-6-4-15-16,-6 1-10 16,0-1-3-16,-3 0 2 15,-17 5-10-15,-8 4 1 16,-6 4 6-16,-5 7-6 15,4 0 9-15,5 13-43 16,10 3 9-16,10 1-81 16,10-2-100-16,0-6-215 15</inkml:trace>
  <inkml:trace contextRef="#ctx0" brushRef="#br0" timeOffset="130074.26">25543 12058 345 0,'0'0'122'0,"0"0"17"16,0 0-23-16,0 0-51 15,0 0-14-15,0 0-15 16,7-16-13-16,-7 16-8 16,0 0-15-16,0 0-7 15,0 0-5-15,-8 3-11 16,-6 11 23-16,-1 5 7 16,2-1-3-16,2 0-4 0,1-2 0 15,2 1 1-15,-1-2 3 16,-1 0-1-16,0-1-3 15,-3 2 7-15,-1 0-7 16,0-2 0-16,-1 1 2 16,2-2 0-16,4 0-2 15,-1-3 0-15,7-5 1 16,1-1-1-16,2-1-1 16,0-3 0-16,0 0 1 15,0 0 0-15,0 0 3 16,0 0 15-16,16 0 13 15,5-1 10-15,11-7-39 16,5-1 0-16,0 0-2 0,-3 2 2 16,-2 2-2-1,-10 2 0-15,-8 2-4 0,-7-1-5 16,-4 2-16-16,-3 0-34 16,0 0-71-16,0 0-61 15,0 0-183-15</inkml:trace>
  <inkml:trace contextRef="#ctx0" brushRef="#br0" timeOffset="130403.306">25637 12073 396 0,'0'0'131'15,"0"0"-37"-15,0 0 49 16,0 0-45-16,0 0-59 16,0 0-30-16,0-7-9 15,0 7-11-15,0 10-6 16,0 6 17-16,-3 2 0 16,-1 3 2-16,-4 3 0 15,-1 3 6-15,-1 0 1 16,1-1 6-16,0 0-6 15,4-2-4-15,4-4-2 16,1 2-3-16,0-3-2 16,0-6-3-16,4 0-61 0,2-5-65 15,-1-5-197-15</inkml:trace>
  <inkml:trace contextRef="#ctx0" brushRef="#br0" timeOffset="130824.261">25753 11900 225 0,'0'0'197'16,"0"0"-169"-16,0 0 84 16,0 0-23-16,0 0-62 15,0 0-27-15,23 1 0 16,-6 20 11-16,6 12 7 15,4 12 4-15,-2 9 11 16,-4 6-15-16,-9 3-9 0,-7 0-7 16,-5-6-4-16,0-4 6 15,-14-8-9-15,-2-6-56 16,-5-3-13-16,-3-5-24 16,-3-3-12-16,-4-4-56 15,-4-4 21-15</inkml:trace>
  <inkml:trace contextRef="#ctx0" brushRef="#br0" timeOffset="135168.86">25852 11701 151 0,'0'0'247'0,"0"0"-195"15,0 0 26-15,0 0 51 16,0 0-63-16,0 0-10 15,0 0-14-15,0 0-11 16,-15-50-2-16,15 50-1 16,0-1-13-16,0 1-15 0,1 0-14 15,8 0 14 1,5 0 15-16,-2 0 0 0,1 0-9 16,-6 0 1-16,-2 0 2 15,-5 0 0-15,0 0-1 16,0 0-4-16,0 0-4 15,0 0 0-15,0 4-3 16,2 4-7-16,1 6 10 16,0 6 0-16,-2 5 3 15,5 0 1-15,-2 0-2 16,-2 1-1-16,-1 2-1 16,-1-2-6-16,0 3 5 15,0-4-10-15,-6 0 11 16,-5-5 2-16,-5-1-2 0,2-1 0 15,-3 2 14-15,1-1-9 16,1 1 1-16,0 2-6 16,7-5-3-16,4 3-1 15,4 1 1-15,0 0 3 16,0 0 0-16,4 2 3 16,4 4-2-16,4-1-1 15,-2 3-1-15,-1 0 1 16,2-5 4-16,-4-4 0 15,-1-5-3-15,-1-7-1 16,-2-2 0-16,-2-5-2 16,1-1 2-16,-2 0 1 15,0 0 5-15,0 0 7 0,0 0 3 16,0 0 3-16,0-3-3 16,0-1 9-16,0 1-19 15,0 3-4-15,0 0-1 16,0 0-1-16,0 0-11 15,0 0-10-15,0 14 21 16,0 3 4-16,0 3-4 16,0 4 0-16,-5 3 1 15,-1 3 2-15,2 2-3 16,1 2 0-16,3-5-1 16,-2-1-1-16,2-3-10 15,0-3-17-15,0-2 13 16,2-1-5-16,10-5 2 15,1-4 10-15,-6-5 8 0,-2-3 2 16,-5-2 10-16,0 0 21 16,0-5 20-16,-14-9-52 15,-20-3-59-15,-14 3-126 16,-10 5-225-16</inkml:trace>
  <inkml:trace contextRef="#ctx0" brushRef="#br0" timeOffset="141887.822">21025 13212 239 0,'0'0'190'16,"0"0"-73"-16,0 0 19 0,0 0-12 16,0 0-60-16,0 0 4 15,0 0-15-15,3-21-10 16,-2 21-4-16,-1 0-6 16,0 0-8-16,0 0-10 15,0 0-8-15,0 0-7 16,0 0 0-16,0 0-5 15,0 8-13-15,0 11 4 16,0 7 12-16,0 4 2 16,-4 3 3-16,-2-4-3 15,0 1 1-15,3-2 6 16,0 0-5-16,2 0-1 16,-1-5 0-16,0-3-1 0,1-5 1 15,-1-1 1 1,2-7-3-16,0-2 3 0,0-2-4 15,0-3 1-15,0 0-4 16,0 0 5-16,0 0 0 16,0 0 0-16,0 0-9 15,0-8 4-15,0-3-13 16,0-2 5-16,0-2-7 16,0-3-18-16,0-4 9 15,0-2-7-15,0 0-2 16,0-1 0-16,-11 1 3 15,0-1-14-15,-2 1 19 16,-1 3 28-16,8 4 4 16,3 5 7-16,3-2-8 0,0 3 13 15,3 1-12-15,13-1-1 16,0 4 2-16,1 2-3 16,-3 5-2-16,1 0 1 15,-5 0-2-15,-1 0 3 16,1 0-2-16,-2 0 2 15,3 0-1-15,-1 6 1 16,5 0 1-16,2 1-1 16,2 1 0-16,0 3 2 15,-1 6-4-15,-3 0 2 16,-6 2-1-16,-7 2 1 16,-2 0-8-16,-7 2 1 15,-18-5-13-15,-9 1 5 16,-7-6 10-16,-2-4-18 15,9-4 23-15,7-5-1 0,14 0 3 16,7 0 1-16,6 0-3 16,0 0-176-16</inkml:trace>
  <inkml:trace contextRef="#ctx0" brushRef="#br0" timeOffset="142420.837">21550 13261 193 0,'0'0'214'15,"0"0"-134"-15,0 0 68 16,0 0-38-16,0 0-55 16,0 0-4-16,-3-46 1 15,3 46-9-15,-2 0-43 16,1 0-11-16,-5 0-16 16,-3 0 27-16,-3 6 8 0,-4 3-8 15,-1 0 2 1,-2 1 6-16,-2 1-7 0,-1 0 9 15,-1 1-8-15,3 5-2 16,1 0 1-16,3 2-1 16,6 0-4-16,7-2-3 15,3 0 0-15,1-1 7 16,16-2 7-16,8-3-4 16,3-5-2-16,4-4-1 15,-3-2-7-15,-2-2 7 16,-4-13 4-16,-8-5 2 15,-4-2 8-15,-8-4 13 16,-3-2-15-16,0 0 6 16,-19 4-11-16,4 5-7 0,2 5 0 15,7 13-51-15,6 1-171 16,0 0-409-16</inkml:trace>
  <inkml:trace contextRef="#ctx0" brushRef="#br0" timeOffset="143055.835">21723 13243 526 0,'0'0'77'15,"0"0"32"-15,0 0-40 0,0 0-33 16,0 0-7-16,0 0-22 16,0-3-7-16,0 3-14 15,-4 6 14-15,-4 5 4 16,1 0 5-16,1 4-7 16,-2-1 3-16,1-2-1 15,1 0 1-15,3-1-5 16,1 0 0-16,2-2 0 15,0-1 2-15,0-1 0 16,0-2 1-16,6 0 0 0,6-5 8 16,2 0 0-16,3 0-3 15,0-5 0-15,2-9 3 16,-2 0 14-16,-1 0-14 16,-4 1 4-16,-4 4-8 15,-3 3 6-15,-2 1 5 16,-3 5-7-16,2 0-11 15,2 0-8-15,5 0-6 16,6 12 14-16,0 1 0 16,3-2-1-16,-1 2 1 15,2-1 0-15,0 2 0 16,2-5 2-16,3-1-2 16,-5-5 0-16,-4-1 0 0,-1-2-1 15,-5 0 1 1,-3-5 1-16,-3-9 8 0,-3-6-9 15,0-2 3-15,0 0 7 16,-5 2 34-16,-1 3-11 16,0 6-2-16,5 2-23 15,1 6-8-15,0 3-5 16,6 0-31-16,17 0-155 16,9 6-161-16</inkml:trace>
  <inkml:trace contextRef="#ctx0" brushRef="#br0" timeOffset="143423.822">22339 13268 154 0,'0'0'442'15,"0"0"-358"-15,0 0 30 16,0 0-31-16,0 0-41 15,0 0-8-15,55-64-1 16,-55 61-7-16,0 0-16 16,0 3-6-16,0 0-4 15,0 0-20-15,0 0-1 16,-6 0 16-16,-1 0 5 16,-4 9 14-16,2 3-6 15,-2 3 7-15,0 5-13 0,5-3 0 16,1 5-2-1,5-3 0-15,0 2 1 0,0-1 6 16,0-3-7-16,5-1-7 16,4-6-43-16,5-2-41 15,3-7-23-15,6-1 16 16,3 0-45-16,4-14-76 16</inkml:trace>
  <inkml:trace contextRef="#ctx0" brushRef="#br0" timeOffset="143759.822">22576 13247 207 0,'0'0'158'0,"0"0"-15"15,0 0 12-15,0 0-22 16,0 0-35-16,0 0-57 16,2-8-30-16,8 8-4 15,3 0 3-15,1 5-10 16,-3 6 3-16,-1 2-2 15,-4 2-1-15,-3-1-8 16,-3 0 7-16,0 0-5 16,0-3-7-16,0-1 6 15,-3-4 4-15,1-3 6 16,2-3-3-16,0 0 4 16,0 0 3-16,3 0 10 0,8-5 27 15,2-7-26 1,1-4 10-16,-1-1-11 0,0-5-2 15,-2-1-12-15,1-3-3 16,-5 0 0-16,-1 5-106 16,6 1-167-16</inkml:trace>
  <inkml:trace contextRef="#ctx0" brushRef="#br0" timeOffset="144360.823">23152 13207 49 0,'0'0'92'0,"0"0"-16"16,0 0-7-16,0 0 35 15,0 0-42-15,0 0-48 0,-12 15 40 16,3-8-32-16,1 1-3 16,-3 6 8-16,0-2 0 15,4 3 9-15,-2 1-16 16,5-1 5-16,4 1-6 16,0-2 6-16,0-3-11 15,7-1 16-15,6-3 6 16,5-4 1-16,0-1 2 15,1-2-14-15,-2 0-5 16,-1 0 13-16,-2-2 14 0,-6-5-1 16,-2-6-29-16,-4-3-6 15,-2-1-11-15,0 0-11 16,0 0 8-16,-9 5-4 16,-3-1 2-16,3 6-2 15,5 2-27-15,4 3-16 16,0 2 21-16,12 0-91 15,18 0-200-15,7 0-154 16</inkml:trace>
  <inkml:trace contextRef="#ctx0" brushRef="#br0" timeOffset="144863.835">23483 13188 206 0,'0'0'113'0,"0"0"5"0,0 0 15 15,0 0-39-15,0 0-14 16,0 0 0-16,1-12-21 16,-1 12-26-16,0 0-23 15,0 0-10-15,0 0-14 16,0 0 14-16,-1 9 4 16,-3 5-2-16,2 5 0 15,1 4 3-15,1 7 1 16,0 4-5-16,0 2 4 15,0 2 8-15,0-3-10 16,0-2-3-16,-2-3 4 16,-1-7-3-16,0-5 2 0,2-5-3 15,-1-5-1-15,1-2-5 16,1-2-2-16,0-2-21 16,0-2-11-16,-3 0 19 15,-2 0-31-15,-2 0-60 16,-2-3 89-16,-3-11 19 15,-4 0-5-15,-3-5-6 16,2-1-1-16,3 1 16 16,4 2 5-16,7 2 18 15,3 4 18-15,0 5-39 16,3-2 34-16,9 3-8 16,3 4-8-16,4 1-13 15,1 0-2-15,-1 0-3 16,-3 0 0-16,-2 0-1 15,-2 3-1-15,2 0-20 0,-1-3-423 16</inkml:trace>
  <inkml:trace contextRef="#ctx0" brushRef="#br0" timeOffset="146393.824">24039 13184 269 0,'0'0'63'0,"0"0"-11"16,0 0 7-16,0 0-32 15,0 0-19-15,0 0-1 16,0-8-5-16,0 8 5 16,0 0 45-16,0 0 36 0,0-2-4 15,0-3 3 1,0 3-18-16,0-3-13 0,0-3 8 15,0 1-3-15,2-3-33 16,5 1-14-16,5-3-6 16,2 0 10-16,5 1-7 15,5 2-9-15,5 0-2 16,2 6-4-16,0 1 4 16,-2 2-1-16,-6 0 1 15,-4 0-1-15,-5 5-3 16,-4 4 4-16,-5 0-6 15,-4-1-1-15,-1 3-6 16,0-2-2-16,-3 3-4 16,-13 1 9-16,-1 3 8 0,-5 1 4 15,0 2 3-15,0 0-5 16,0-2 0-16,5-2-8 16,2-3-7-16,0 0 8 15,4-5 1-15,1 0 0 16,3-1 0-16,-2-2-1 15,1 3 6-15,-2 1 1 16,1 2 1-16,0-2-1 16,4 1 0-16,1-4-3 15,4-2-9-15,0-1 10 16,0-1-7-16,0-1 2 16,0 0 7-16,13 0 23 15,6 0-2-15,6 0-8 16,3 0-6-16,3-3-6 15,-1-1 1-15,-2 0-2 0,-1-1-1 16,-3 0-18-16,-3 1-86 16,-5-2-80-16,-6 1-187 15</inkml:trace>
  <inkml:trace contextRef="#ctx0" brushRef="#br0" timeOffset="148052.83">24825 13215 129 0,'0'0'190'16,"0"0"-126"-16,0 0 36 0,0 0 37 15,0 0-38 1,0 0-16-16,0 0-37 0,-1-7-5 16,7 1-18-16,2 0 4 15,2-2-27-15,2-1 0 16,1-1 0-16,2 3 1 15,-1-4 6-15,-4 6-6 16,-4 1 0-16,-3 0 1 16,-3 4 6-16,0 0-8 15,0 0-1-15,-3 0-9 16,-10 0 1-16,-4 0 9 16,-4 10 2-16,2 4-2 15,-1 3-6-15,6 0-3 16,5-3 3-16,4 2-5 15,5-5 4-15,0-1-6 0,0-3 7 16,5 0 1-16,15 3 5 16,15-1 14-16,15-1-5 15,13 1-9-15,0-1-3 16,-12-6-117-16,-16-2-212 16</inkml:trace>
  <inkml:trace contextRef="#ctx0" brushRef="#br0" timeOffset="148296.825">25179 13081 326 0,'0'0'91'16,"0"0"-47"-16,0 0 31 15,0 0-30-15,0 0-27 16,0 0 7-16,49 35-6 15,-46-18-2-15,0 0-8 16,3 4 6-16,9 1-9 16,7 2 0-16,16-1 1 15,14-2-1-15,6-5-6 16,2-5-7-16,-12-11-182 16</inkml:trace>
  <inkml:trace contextRef="#ctx0" brushRef="#br0" timeOffset="148570.826">25455 13090 239 0,'0'0'80'0,"0"0"47"16,0 0-7-16,0 0-58 15,0 0 32-15,-39 78-41 16,11-59-18-16,-3-1 8 16,-2-2-23-16,4-3-5 0,8-3-11 15,7 0 3 1,4-1-7-16,6-1-7 0,-2-1-84 16,2-2-172-16,-2-3-262 15</inkml:trace>
  <inkml:trace contextRef="#ctx0" brushRef="#br0" timeOffset="149009.822">25765 13081 260 0,'0'0'61'15,"0"0"51"-15,0 0 64 16,0 0-60-16,0 0-64 16,0 0 8-16,-18-28-13 15,17 25-6-15,1 3-12 16,0 0-13-16,0 0-16 15,0 0-2-15,0 0-5 16,-5 0-2-16,-1 4 9 16,-4 4 2-16,-2 3 4 15,-3 3-4-15,-6 0 3 0,-4 1 1 16,-2 2 0-16,2-2-2 16,8 1-4-16,7-1 0 15,10 2-21-15,0-1 17 16,15 2 4-16,16-1 14 15,9 0-6-15,8-4-8 16,-2-3-20-16,-3-6-89 16,-5-4-162-16</inkml:trace>
  <inkml:trace contextRef="#ctx0" brushRef="#br0" timeOffset="149394.824">25928 13165 155 0,'0'0'230'0,"0"0"-189"16,0 0 112-16,0 0-69 16,0 0-43-16,0 0-1 15,69-40-6-15,-64 36-3 16,-3 4-1-16,-2 0-1 15,0 0-11-15,0-3-18 16,-2 1-8-16,-9 1-8 16,3-1 16-16,-1 2 11 0,3 0-11 15,3 0-17 1,0 8 14-16,2-1 0 0,-2-1 3 16,3 0 14-16,0 0-4 15,0 0-10-15,0 1 0 16,1 3 5-16,11 0 12 15,4 2-4-15,10-4-12 16,5-2-1-16,5-6-76 16,3 0-140-16,-1-1-239 15</inkml:trace>
  <inkml:trace contextRef="#ctx0" brushRef="#br0" timeOffset="149686.826">26357 13003 382 0,'0'0'149'0,"0"0"-6"16,0 0-5-16,0 0-62 15,0 0-46-15,0 0-30 16,5 21-24-16,22 16 24 16,1 6 22-16,-1 1-7 15,-9-5-7-15,-9-5 1 16,-8-4 1-16,-1 2-5 15,0-1 10-15,0-2 4 16,0-8-3-16,0-2-7 16,0-8-5-16,0-3-4 15,0-2 1-15,0-3-1 0,0-1-7 16,0-2-100-16,6 0-200 16,0 0-110-16</inkml:trace>
  <inkml:trace contextRef="#ctx0" brushRef="#br0" timeOffset="149987.823">26441 13089 135 0,'0'0'26'0,"0"0"19"16,0 0 60-16,0 0-21 15,80-43-24-15,-74 40 4 16,-1 3 10-16,1 0-30 0,0 0-35 16,4 3-9-16,-2 14 3 15,-1 9 1-15,-2 3 2 16,-5 3-2-16,0-3-2 16,0-3-2-16,-2-6 12 15,-4-9-8-15,-1-6-4 16,-1-5-31-16,-2 0-70 15,-2 0-20-15,1-14-150 16</inkml:trace>
  <inkml:trace contextRef="#ctx0" brushRef="#br0" timeOffset="150301.861">26860 12830 383 0,'0'0'102'16,"0"0"12"-16,0 0 29 15,0 0-30-15,0 0-51 16,0 0-42-16,-49-25-20 16,49 27-17-16,13 21 17 15,10 11 23-15,8 12 42 16,0 5-20-16,-7-3-29 15,-8 0-16-15,-11-7 0 0,-5-4 2 16,0-4 0-16,0-5-2 16,-5-3-2-16,-2-7 1 15,-2-3-3-15,0-5-17 16,-1 0-105-16,-2-7-122 16</inkml:trace>
  <inkml:trace contextRef="#ctx0" brushRef="#br0" timeOffset="150483.854">26984 12993 646 0,'0'0'51'0,"0"0"48"16,0 0-53-16,0 0-44 15,97 40 9-15,-70-15-11 16,-4 1-47-16,-6-6-168 15,-8-3-365-15</inkml:trace>
  <inkml:trace contextRef="#ctx0" brushRef="#br0" timeOffset="152071.825">25491 13803 315 0,'0'0'193'16,"0"0"-134"-16,0 0 13 15,0 0 1-15,0 0-12 16,0 0-43-16,-9-7-13 15,9 7 0-15,0-3 4 16,-2 1 18-16,1 2 14 16,1-2-9-16,-2 1-4 0,2 1-2 15,0-2 15 1,0 2 5-16,0-1-18 0,0-1-12 16,0-1 0-16,2-1-12 15,11-1-1-15,4-1-3 16,7 3 15-16,1 0-8 15,2 3-4-15,-1 0 1 16,0 0-4-16,-7 0-8 16,-5 7 7-16,-7 3-1 15,-5-4-2-15,-1 1 1 16,-1 0 3-16,0 0-8 16,0 3-2-16,0 2-2 15,-10 0 4-15,-4 1 1 16,-1 0-7-16,-4 0 9 15,0-3 5-15,2 0-6 16,2-4 4-16,6-2 2 16,2 1 4-16,1-4-4 0,0 1-1 15,5-2 1-15,1 0 2 16,0 0 6-16,0 0-2 16,0 0 6-16,0 0 15 15,11 0-27-15,6 0 2 16,8-3 8-16,8 1-10 15,7 2 1-15,5 0-1 16,-5 0 2-16,-3 3-2 16,-12 6-1-16,-6 0-3 15,-9 4-1-15,-2 2-1 0,-7 2-12 16,-1-1-10-16,0 2-36 16,-10-1 32-16,-8-1 3 15,-3-2-5-15,-4-3 24 16,-1-4 4-16,-2-2 12 15,-2-1 0-15,2-3 6 16,1-1 3-16,4 0 21 16,4 0-2-16,4 0-5 15,0 0-8-15,0-5-3 16,-8-10-18-16,-6-4-3 16,-1-5-49-16,5 1-25 15,13 0-159-15</inkml:trace>
  <inkml:trace contextRef="#ctx0" brushRef="#br0" timeOffset="152961.821">26005 13863 506 0,'0'0'76'15,"0"0"37"-15,0 0-14 16,0 0-54-16,0 0-9 16,0 0 14-16,0 0-16 15,-24-46-1-15,24 41 8 16,0-4-21-16,6 2 5 15,4-3-10-15,1 3-12 0,1-1-2 16,1 1 1-16,0 2 2 16,-1-2-3-16,1 5-1 15,-1-1 1-15,3 3-3 16,-2 0 2-16,2 0-4 16,-6 0 1-16,2 10-3 15,0 2 5-15,-3 2-2 16,-2 2 1-16,-6 0-2 15,0-1-6-15,0 1-4 16,-8 1 0-16,-6-2-4 16,-1-1 16-16,-2 0-2 15,1-3 1-15,-2 1 3 0,0 0 9 16,0 2-7-16,3-2 0 16,3 1-3-16,5-4 1 15,4 2-5-15,0-7 3 16,3 1 2-16,-2-3-2 15,2-2 2-15,0 0 4 16,0 1 1-16,-1-1 1 16,1 0 2-16,-2 0-7 15,-2 0-1-15,1 3-1 16,2 0 1-16,1 0-1 16,0 1-5-16,0-1-10 15,0-3-5-15,0 0 21 16,0 0 8-16,0 0 4 15,3 0-1-15,5 0 30 16,6-3-17-16,4-3-10 0,7 1-1 16,9 0-8-16,8 4-5 15,9 1-2-15,-6 0 1 16,-8 0 0-16,-10 3-3 16,-6 5-10-16,-4 3-19 15,-5-2-21-15,-6-1-63 16,-6-5-175-16</inkml:trace>
  <inkml:trace contextRef="#ctx0" brushRef="#br0" timeOffset="165506.251">20534 16500 216 0,'0'0'155'0,"0"0"-89"16,0 0-2-16,0 0-5 15,0 0 10-15,0 0-14 16,0 0-20-16,0 0-1 16,-28 11 8-16,28-11 33 0,0 0-3 15,0 0-5-15,0 0-8 16,0 0-13-16,0 0-21 16,0 0-6-16,0 0-2 15,0 0-6-15,0 0-7 16,0 0-4-16,0 0-1 15,0 0-3-15,0 0 1 16,0 0-7-16,0 0 6 16,0 0 2-16,1 0-6 15,5 0 8-15,8-3 7 16,10 3-7-16,10 0 1 16,15 0-1-16,14 0 1 15,8 0 0-15,11 0-1 16,6 6 0-16,3 0 0 0,0 5 0 15,-4-2 1-15,-11 2-1 16,-6-1-3-16,-10-1 0 16,-8 0-2-16,-9-2 3 15,-10-3-2-15,-9-3 4 16,-6-1 1-16,-8 0-1 16,-4 0 5-16,-2 0-2 15,0 0 4-15,-3-1-3 16,-1-1-1-16,2 2-1 15,-2-1-2-15,3-2 0 16,1 0-23-16,2 1-113 0,1-1-212 16</inkml:trace>
  <inkml:trace contextRef="#ctx0" brushRef="#br0" timeOffset="168708.25">3457 17352 184 0,'0'0'251'0,"0"0"-180"0,0 0 0 16,0 0 32-16,0 0-44 16,0 0-7-16,0 0 19 15,0-22-24-15,0 22-13 16,0 0-13-16,0 0 5 15,0 0 17-15,0 0-2 16,0 0-25-16,0 0-11 16,0 0-3-16,0 0-2 15,0 0 3-15,6 0 6 16,16 0-1-16,10 0 0 0,5 0 1 16,2 0 0-16,4-2-5 15,-4 2-2-15,-3 0-2 16,-3 0 2-16,-2 0-2 15,-4 0 1-15,-2 0-1 16,3 0 0-16,-4 0 0 16,0 0 0-16,-3 5 0 15,-2 0-1-15,-2 1-1 16,7 0 2-16,-2 1 0 16,11-1 1-16,4-2 1 15,8 3-1-15,4-7 0 16,2 0 2-16,-2 0-2 15,-4 0 1-15,-6 0-2 16,-5 0 0-16,-12 0-2 16,-4 0 2-16,-6 0-3 0,-2 3 2 15,1-1-1-15,1 2 2 16,9 0 1-16,4 3 0 16,5-7-1-16,9 3 0 15,5 0 0-15,1-3 0 16,1 0 0-16,-5 0 0 15,-13 0 2-15,-4 0-1 16,-12 0-1-16,-3 0 0 16,-2 0 1-16,8 3-1 15,3-2-1-15,10 6-1 16,7-1 2-16,5 2 0 16,9 1-1-16,4-1 0 15,-1-1 1-15,-5-2 0 16,-8-1 0-16,-9-1-1 15,-3 0-1-15,-12-1 2 0,-2 1-1 16,-2-3 1-16,-1 0 0 16,5 1 0-16,6-1 1 15,7 0-1-15,11 0 0 16,6 0 1-16,7 0 0 16,3 0-1-16,-3 0 0 15,-10 0 1-15,-12 0-1 16,-8 0-4-16,-5 5 3 15,2-1 1-15,3 0-1 16,4 3 1-16,11 1 0 16,3-1 0-16,4-2-2 15,0-3 2-15,0 1 2 0,-6-3-2 16,-5 0 1-16,-5 0 0 16,-5 0 1-16,-5-3-1 15,-6 0 1-15,-2 3 0 16,-1-3 0-16,-3 2 1 15,3 1-1-15,1-2-1 16,1 1 1-16,-2 1 4 16,-3-2 4-16,-2 2 5 15,-4 0 0-15,0 0-6 16,0 0-4-16,0 0-5 16,0 0-1-16,-10 0-11 0,-16 0-23 15,-12 9-125 1,5-9-688-16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22:39.761"/>
    </inkml:context>
    <inkml:brush xml:id="br0">
      <inkml:brushProperty name="width" value="0.05292" units="cm"/>
      <inkml:brushProperty name="height" value="0.05292" units="cm"/>
      <inkml:brushProperty name="color" value="#FF0000"/>
    </inkml:brush>
  </inkml:definitions>
  <inkml:trace contextRef="#ctx0" brushRef="#br0">22157 13317 371 0,'0'0'171'0,"0"0"-109"15,0 0-13-15,0 0-49 16,97-34-462-16</inkml:trace>
  <inkml:trace contextRef="#ctx0" brushRef="#br0" timeOffset="148943.283">8676 14439 217 0,'0'0'117'0,"0"0"-34"16,0 0-4-16,0 0-14 15,0 0-15-15,0 0 26 16,0 0-9-16,0 0-19 15,0-45-32-15,0 45-12 16,0 0-4-16,0 0 0 0,0 0 3 16,0 0 2-16,0 0 7 15,0 0-1 1,0 0 4-16,0 0-1 0,0 0 0 16,0 0-13-16,0 0-1 15,0 2 0-15,0 6-3 16,3 4 8-16,0-3-3 15,-1 3-2-15,-1-1 0 16,1 2 2-16,-1-1 1 16,2 2 0-16,2 1-2 15,2-5-1-15,0 1 2 16,1-5-2-16,5-6-5 16,1 0 5-16,8 0 4 15,3-15 66-15,4-6-18 16,2-4-7-16,-1-2-25 0,3-1-2 15,1-1-15-15,2 3-1 16,-2 3-2-16,-4 6-1 16,-2 4 0-16,-5 7 1 15,-7 3-1-15,-4 3-6 16,-3 0 1-16,-4 5-105 16,-5 10-131-16,0-4-510 15</inkml:trace>
  <inkml:trace contextRef="#ctx0" brushRef="#br0" timeOffset="150308.287">13264 15678 343 0,'0'0'126'0,"0"0"-63"16,0 0-5-16,0 0 17 16,0 0 20-16,82-28 11 15,-80 28-25-15,-2-1-30 16,0 1-21-16,0 0-11 16,0 0-10-16,0 0-6 15,0 0-3-15,0 0-7 16,0 0 3-16,0 5 3 15,0 7 2-15,0 6 7 16,1 0-4-16,5-2 2 0,2-2-6 16,-1-5 0-16,2-1 1 15,-3-1-1-15,2-2-1 16,-1-1 1-16,0-1 2 16,-2-1 1-16,-1-2-3 15,2 0-2-15,2 0-1 16,11 0 3-16,6-7 15 15,10-15-9-15,8-4 23 16,11-9-15-16,6-8-8 16,8-3-3-16,5 0-2 15,-7 2 2-15,-14 10-3 16,-24 11-17-16,-28 9-117 16,-8 8-428-16</inkml:trace>
  <inkml:trace contextRef="#ctx0" brushRef="#br0" timeOffset="157935.295">13412 16697 264 0,'0'0'179'15,"0"0"-96"-15,0 0-14 16,0 0 5-16,0 0-16 16,0 0-17-16,0 0-7 15,4-10-2-15,-4 10-14 16,0 0-10-16,0 0 5 15,0 0 8-15,0 0 1 16,0-2-3-16,0 2 2 16,0-3 1-16,0-2-7 0,0 1-7 15,0 1-8 1,-3-4-9-16,-6 2 8 0,-2-2 1 16,-3 1 0-16,1 1 12 15,2-1-11-15,2 3-1 16,-1 1-2-16,4 0 2 15,-2-1 0-15,1-1 0 16,-3-1 3-16,1-4-2 16,-4-2 2-16,-1 0-2 15,0 0 4-15,-4-1-3 16,2 0-2-16,-2 3 0 16,-1-1 5-16,2 0-3 15,1 4 3-15,2 0-3 0,3 2-2 16,2 1-1-16,-2 2-1 15,-4 1-5-15,-3 0 6 16,-6 0 1-16,-2 0 0 16,-7 0 0-16,-2 0 1 15,-1 1-1-15,-3-1 1 16,-2 0 1-16,1 0-1 16,1 0-1-16,8 0 0 15,8 0 1-15,7 0-1 16,5 0 0-16,1 0 1 15,1 0-2-15,-1 0 1 16,-4 0-1-16,-2 0 0 0,-10 3 1 16,-3 1 0-16,-9-1 1 15,-6 0 0-15,-3-3-1 16,0 0 0-16,2 0 3 16,6 0-3-16,8 0-1 15,8 0-3-15,1 0-7 16,6 0-6-16,2 0 12 15,1 0 1-15,2 0 4 16,2 0 0-16,-2 0-1 16,-6 0 0-16,-4 0-1 15,-10 0-7-15,-5 4 7 16,-4 3-9-16,-3 2-2 16,4-3 0-16,1 3 4 15,7-2 4-15,7 2 1 16,7-1 0-16,7-2-10 0,3-2-7 15,5-3 9 1,2-1 7-16,0 4-1 0,-3 3 1 16,-2 4 5-16,-4 1 2 15,-5 2-2-15,1 0 0 16,-2-2 0-16,0 0-1 16,0-3 1-16,2 2 2 15,2-4-2-15,2 2 1 16,3-3-1-16,2-2-1 15,-1 1 1-15,2 1 0 16,0 0 0-16,-1-3 0 16,1 5 0-16,-2-3 1 0,1 3-1 15,-2 0 0 1,-2-1 0-16,1 0 0 0,-2 2 1 16,2-3 3-16,1 1-4 15,0 0 0-15,3-4 0 16,-2 2 0-16,5 1-2 15,-4-3 0-15,2 4 1 16,-1-2 1-16,2 2 0 16,-4 1 1-16,1 1 0 15,-1-1 0-15,-1 2 2 16,1 0-2-16,-3-1-1 16,2 1 1-16,-2-2 0 15,1 0-1-15,3 2 0 0,-1 0 0 16,2 2 2-16,2-1-2 15,-1-1 1-15,1 0 2 16,1 0-3-16,-2-3 3 16,1 4-1-16,-1 0 2 15,-1 2 20-15,0 4-18 16,-4 3-3-16,-1 7 2 16,-2-2-4-16,0-1 1 15,-1-5 10-15,8-4-11 16,1-6 2-16,1-3-3 15,1 0 0-15,0-1-2 16,0-2 2-16,0 1-1 0,0 1-1 16,1 0 2-16,7 4 5 15,1 1-3-15,3 0 2 16,-2-3-4-16,-2 0 6 16,-1 1-3-16,-2 3-2 15,-1 0 6-15,-1 0 4 16,0 1-9-16,-1 1-2 15,2 2 1-15,-1-1 2 16,3 2-1-16,0-5 0 16,0 1-1-16,-1-1 0 15,1-3-1-15,-1 0 2 16,3-3-2-16,5 2 18 16,7-1 2-16,5-3 15 15,6-3-18-15,2 0-2 16,1 0-9-16,-4 0-3 0,-4 1-3 15,-7 2 0-15,-1 3 0 16,-2 0-1-16,4 5 0 16,4-2 1-16,1-1 0 15,0 0 2-15,-2-5-2 16,2-2 1-16,0-1-1 16,1 0 3-16,-1 0 0 15,-4 0-3-15,-3 0 1 16,-6 2 0-16,-2 1-1 15,1 2-2-15,3 1 2 16,3 0-1-16,5 3 1 16,5 1 0-16,4-3 2 0,2 0-1 15,0-4 0-15,0-1-1 16,1-2 5-16,1 0-5 16,2 0-5-16,-4 0 5 15,-5 0 4-15,-5-2-4 16,-3 2 2-16,-2 0-2 15,2-3 0-15,0 3 1 16,6-1-1-16,4-1 1 16,4 1-1-16,6-2 0 15,3-1-2-15,1-2 0 16,-4-2 2-16,-3-1 0 16,-7 2 3-16,-6-2-1 15,-2 3-1-15,-1-1-1 0,-3 0 0 16,3 2-3-16,-5 1 1 15,1-1 1-15,-1 0-14 16,-4 2-2-16,3-1 3 16,-4 1 7-16,-1 1-3 15,2-3 2-15,-3 0 8 16,0 0 0-16,7 0-2 16,2-2 2-16,6 3-8 15,3-4 6-15,3 2 2 16,-5 0-3-16,3 1 2 15,-8 0 1-15,-1 1 0 16,-3-1 0-16,0 0 0 0,-2-1 2 16,-2 0-1-16,-1-5 2 15,2 0-1-15,1-3 1 16,2-2-1-16,1-2-2 16,2-1 2-16,-4 3-2 15,4-2 1-15,-4 2 0 16,-3-4 0-16,3 1-1 15,-5 1 2-15,-1-3 2 16,-1 3 14-16,-1-6 7 16,-1 0 1-16,-3-3-3 15,2-3-10-15,-1-3 2 16,2-3-8-16,1-1-5 16,1 1-1-16,-2 2 1 15,0 6-1-15,-4 3-1 16,-2 0-1-16,0 4-2 0,0-1-5 15,-10 1-1 1,-7-1 9-16,-4 1-3 0,-8 1-2 16,-1-2 4-16,-1 3-12 15,4 2-9-15,7 2-38 16,9 2-12-16,11 0-62 16,3-4-369-16</inkml:trace>
  <inkml:trace contextRef="#ctx0" brushRef="#br0" timeOffset="161767.284">22022 16789 54 0,'0'0'88'0,"0"0"-12"15,0 0-28-15,0 0-19 16,0 0 21-16,0 0-13 0,0 0-29 16,13-17 2-16,-12 17 40 15,-1-1 24-15,3-2-23 16,0-2-13-16,-1 0 4 16,-2-1-1-16,0 1-15 15,0-2-14-15,0-2-10 16,-5 1 8-16,-5-3-10 15,-7 3-4-15,1 0 4 16,0 2-4-16,0 1 20 16,-1 0-32-16,1 1 31 15,0 1-22-15,-1-2 7 16,0-1 0-16,-4 0 8 16,3 1 1-16,-1-2 15 15,1 0 6-15,2-1-17 16,-1 0-8-16,1 2 0 0,-5-3 5 15,0 1-8-15,-3 1-2 16,-4 2-5-16,-4 0 3 16,-3 3-1-16,1 1 3 15,-2-1-2-15,-2 2 2 16,2 0-2-16,-4 0-3 16,0-2-9-16,0 1-10 15,-5-2 16-15,2-3 7 16,-2-4 1-16,2 3 0 15,4-3 0-15,2 3 1 16,4-3-1-16,0 2-1 16,2 2 1-16,1 0-2 0,3 0 2 15,-1 3-4-15,2 1 3 16,-8 0-5-16,-8-1 10 16,-8-1-8-16,0 0 8 15,3 1-9-15,11 0 9 16,6 0-8-16,0-2 8 15,-4-4-4-15,-5-1 1 16,-3 0 2-16,5 2-3 16,4 2 6-16,8 3-5 15,7-2-1-15,1 5-1 16,0-2 1-16,0 2-8 16,-5-1 18-16,-3-1-10 15,-8 1 3-15,-5-2-2 0,1 0 2 16,4-1-3-16,5 3 0 15,2-1 1-15,-2 1-1 16,-9-2 1-16,-6-3-1 16,-8-1 0-16,-1-1 3 15,3 2 0-15,5 3-2 16,7 3-1-16,1 0-1 16,-3 0 1-16,4 0 0 15,0 0 5-15,11 0-2 16,12 0-3-16,2 5-3 15,4 1 3-15,0 0 3 16,-2-3-2-16,0 4 0 0,-3-1 0 16,-4 3 1-16,-6 0-2 15,-2 3 0-15,-9 0 1 16,-4 0-1-16,-1-2 18 16,3 0 0-16,7-3-6 15,6 0-11-15,3 3 1 16,3-1-2-16,2 1 1 15,1-1-2-15,1-1 4 16,1-1-3-16,0 3 0 16,-1-1 1-16,-1 1 1 15,0-1-2-15,-2 2 4 16,0-2-4-16,-4 1 0 16,3-2 0-16,0 1 1 15,3 0 0-15,2-1-1 16,0 1-2-16,1 2-3 0,-2 3 5 15,-2 0 1 1,1 0 5-16,-3 2-3 0,0-1 13 16,-1 1 21-16,2-2-21 15,2 1-12-15,2 1-1 16,-2 1-1-16,-5 1-2 16,-1 0 1-16,1-2 4 15,-3-1-1-15,2 2-1 16,-3 1-3-16,1-1 28 15,1 3-12-15,2-3-12 16,3 0 2-16,-1 3-6 16,5 0 0-16,-2-1 0 0,0 1 2 15,1 2 2-15,0 2-4 16,2-4 1-16,1-1-1 16,4-5 2-16,2-1-4 15,2 2-4-15,0 0 6 16,0 3-2-16,6 0 8 15,2-1-6-15,-4 4 4 16,-1 3-4-16,-3-2-3 16,0 0 3-16,0-5 4 15,0-1-4-15,-4-4 2 16,-2-2 8-16,4-3 6 16,1-4-12-16,1-1-4 15,0 4 1-15,0 7 0 0,0 5 1 16,3 6-1-16,7 0-2 15,3-2 3-15,0-6-2 16,-2-3 2-16,-2-3 0 16,0-2-1-16,-1 0 0 15,2 0-1-15,-2-1 0 16,-1-2 0-16,3 1 0 16,-2-1-3-16,3 0 3 15,5 1 8-15,2 1 14 16,6 2-13-16,1 0-6 15,2 2 4-15,3-1-5 16,-1 6 0-16,6-3-2 0,-1 1 2 16,2 1-2-16,1 2 0 15,2-3-3-15,4 2 0 16,5-2 2-16,1-1-5 16,0-4 3-16,0-5 3 15,-5-2-3-15,-1-2 3 16,-3 0 0-16,-5 0 13 15,-5 0-1-15,-2 0-1 16,0 0-1-16,2 0-7 16,3 5 4-16,3-2-7 15,1 3-1-15,6-1 1 16,4 0 3-16,3-1-3 16,5 2 0-16,-1-1-1 15,3 0-2-15,0-4 2 16,-1 1-1-16,-4-2 2 0,-7 0 1 15,-6 0-1-15,-12 0 0 16,-2 0 0-16,-1 0 3 16,1 0-2-16,1-2 0 15,3 1 1-15,6-4 1 16,5 2 0-16,3 2-3 16,4 1 0-16,2 0 0 15,2 0 0-15,1 0 0 16,0 1 0-16,-7 4-4 15,-8-2 1-15,-6-3 3 16,-4 0 0-16,2 0 0 16,2 0 3-16,6 0-3 0,5-8 1 15,7 2 0-15,0 0 1 16,0 1-2-16,-7 5 0 16,4 0 0-16,1 0 0 15,3 0-2-15,-1 12 0 16,-7-2 0-16,-7-1-4 15,-10-3 3-15,-1-6 2 16,-3 0 1-16,1 0 0 16,2 0 2-16,3-5 2 15,6-7 3-15,9 3-3 16,5 1-4-16,3 1 0 16,-4 6-1-16,-10 1 1 15,-2 0-2-15,6 0 2 0,-1 0-1 16,-2 3-2-16,-8 2-2 15,-12-5 5-15,-6 0 2 16,-2 0 4-16,1-8-1 16,2-9 1-16,2-2 6 15,4-1 0-15,4 0-7 16,8 1 0-16,5 1-5 16,4 2 0-16,1 0 4 15,-4 0-2-15,-4 3 1 16,-6-3-2-16,-4 2 5 15,-3 1 2-15,-6-2-2 16,-1 1 2-16,-3-1 0 0,-1-4-2 16,0-5-6-16,0 1 5 15,1 0-1-15,3-4-1 16,-3 2-3-16,-2 5 1 16,-1 3 1-16,-3 4 0 15,1 1 0-15,0 1 1 16,-1-2-1-16,0 1-2 15,-2-2 0-15,1 2 0 16,-2 2 0-16,0-3-1 16,0 1 1-16,0 2 3 15,0-6-1-15,0 5-2 16,0-2 1-16,0 0-1 16,1 1 0-16,1-2 0 15,1 5 0-15,-2 1 1 16,-1 4 0-16,2-1-1 0,-2 2 0 15,0 0 0-15,0-1-1 16,0-1-1-16,0 0 0 16,0-6-4-16,-3-3-1 15,-8-3 7-15,-1-2 2 16,0-1 4-16,0 0-3 16,-2 4-3-16,-2 0 0 15,-1 4-5-15,-10-2 0 16,-11 1 2-16,-11-1-1 15,-5 1 3-15,-1 5 0 16,5 5-18-16,9 3-39 16,8 0-110-16,5 0-149 0</inkml:trace>
  <inkml:trace contextRef="#ctx0" brushRef="#br0" timeOffset="173183.825">6263 5576 298 0,'0'0'9'16,"0"0"75"-16,0 0 49 16,0 0-71-16,0 0-47 15,0 0 1-15,0 0-8 16,0 0 2-16,-20-31-4 15,12 31-1-15,-6 0-3 16,-7 0-2-16,0 0 0 0,-3 0 2 16,-1 0-1-16,7 0 5 15,6 0-1-15,3 0 2 16,6 0 5-16,-1 0-1 16,4 0-7-16,0 0-3 15,-3 0-1-15,3 0 4 16,0 0 7-16,-3 0 31 15,3 0-4-15,0-3-13 16,0 1-4-16,0-3 5 16,13 0-26-16,21-2-3 15,13 1 3-15,17 2 0 16,4 2 1-16,-2 2-2 0,-6 0 1 16,-8 0-1-1,-13 0 1-15,-14 0 0 0,-7 0 3 16,-12-2-2-1,-6 1 3-15,0-3-2 0,0-1 1 16,-18-5-3-16,-4 0 1 16,-8 1 8-16,5 0-8 15,5 4 3-15,10 4-4 16,10 1-20-16,0 0-160 16,3 4-110-16</inkml:trace>
  <inkml:trace contextRef="#ctx0" brushRef="#br0" timeOffset="175658.825">7514 6330 9 0,'0'0'157'16,"0"0"-100"-16,0 0 15 15,0 0-10-15,0 0 26 16,0 0-22-16,-19-11-30 16,17 9 6-16,2 1 0 15,0-1-11-15,0 2-21 16,0 0-2-16,0 0 1 16,0 0-3-16,0 0-4 15,0 0 3-15,0 0 1 16,0 0-2-16,0 0-4 15,0 0-5-15,0 0-2 0,0 0-6 16,0 0 13 0,6-1 5-16,6-2 34 0,5 2-26 15,2-1-7-15,2 2-2 16,3 0-1-16,3 0-2 16,-1 0 2-1,3 0-1-15,-1 0-2 0,2 0 1 16,-3 0-2-16,-2 0 3 15,-2 0-5-15,-4 3 3 16,-4 4-7-16,6 0 7 16,1-3 3-16,5 4-1 15,1-3-2-15,2 0 2 0,-3-3-1 16,3 0 0 0,-2 1 0-16,-1-3-1 0,1 0-3 15,-1 0 2-15,0 0 1 16,0 0 0-16,-2 0-1 15,-4 0-14-15,-3 0 6 16,-3 0 6-16,-8 2-8 16,-2 0-12-16,-2-1 2 15,1 1 21-15,2-1 1 16,3 1 4-16,-3-2-5 16,3 0 0-16,3 0 1 15,6 0-1-15,7 0 3 16,2 0-5-16,3-5 4 15,0 0-1-15,1 0 0 16,-1 0 2-16,0-2-3 0,-6 1-3 16,1 0 3-16,-7 1 0 15,-6 0 2-15,-5 2 1 16,-2 1-1-16,-1 0 0 16,-2-1-2-16,1 3 1 15,0-2 0-15,0 0-1 16,6 1 0-16,7 1 0 15,6 0 0-15,10 0 0 16,2 0-1-16,2 0-7 16,8 5 1-16,-3 0-18 15,-5 2-7-15,-3-2-38 16,-10 2 13-16,-9-1 32 0,-7-2-21 16,-4-1 4-1,-1-1 38-15,-2-2 4 0,3 1 12 16,0-1 79-16,0 0-13 15,3 0-23-15,2 0-18 16,3-1-27-16,10-1-10 16,6-3-1-16,13 5-2 15,5 0-5-15,4 0 6 16,-4 0-14-16,4 0 0 16,-12 0-1-16,-5 2 12 15,-13 1-5-15,-8-3 6 16,-7 0 4-16,-2 0 3 15,-2 0-1-15,2 0 0 0,0 0 1 16,2 0-2 0,5 0 0-16,9 2 3 0,10-1 3 15,8 2 19-15,8-2-5 16,0 1-1-16,-3 1-6 16,-9-3-13-16,-12 0 3 15,-13 0-4-15,-5 0-1 16,-2 0-7-16,0 0 8 15,0 0 22-15,-3 0 39 16,-13-3-2-16,-7-4-50 16,-4 2-9-16,2 5 0 15,7 3-1-15,18 4-251 0</inkml:trace>
  <inkml:trace contextRef="#ctx0" brushRef="#br0" timeOffset="-196999.646">8778 5878 135 0,'0'0'180'15,"0"0"-65"-15,0 0-42 16,0 0 14-16,0 0-8 16,0 0-2-16,0 0-12 15,1-6 6-15,-1 5-11 0,2-3 11 16,-2-2-18-16,0-1-24 15,0-2-15-15,0 5 0 16,0-1-5-16,0 2-5 16,0 2 0-16,0 1-4 15,0 0 0-15,0 0-5 16,0 4-7-16,0 13-2 16,0 8 10-16,0 4 4 15,-2-2 8-15,-4 0-8 16,0-7-2-16,3 0 2 15,0-4 1-15,-1 0 1 16,2-1-2-16,2 0-1 16,0 1-8-16,0-2-9 15,0-1-15-15,0-3 4 16,2-1-3-16,2 1-2 0,-1-3 2 16,0-1-8-16,2 0 1 15,-5-3 3-15,1-3 8 16,-1 0 18-16,0 0 10 15,0-3 0-15,0-19-137 16,-6-7-373-16</inkml:trace>
  <inkml:trace contextRef="#ctx0" brushRef="#br0" timeOffset="-196659.623">8755 5733 132 0,'0'0'137'0,"0"0"-47"15,0 0-64-15,0 0-8 16,0 0-11-16,0 0-1 16,0-6-6-16,0 6 0 15,0 2 20-15,2-1-9 16,2-1 11-16,2 2 18 15,5-2-8-15,9 3 1 16,10-2-4-16,8 1 9 16,8-2-28-16,0 0-8 15,2 0 3-15,-8-6-3 0,-9 3 3 16,-11 3-5-16,-13 0-28 16,-7 0-98-16,0 3-66 15,-9 6 43-15,-12-3 39 16</inkml:trace>
  <inkml:trace contextRef="#ctx0" brushRef="#br0" timeOffset="-196158.638">9207 5621 168 0,'0'0'147'0,"0"0"-43"16,0 0-23-16,0 0-21 15,0 0-28-15,0 0-3 16,15-21-18-16,-15 21-11 15,0 0-7-15,0 0-9 16,0 0-25-16,0 4 25 16,0 7 16-16,0 0 2 0,0 2-1 15,3-1 2 1,9 3-2-16,6 1-1 0,9 2-15 16,10 3 15-16,12 1 17 15,1 0-11-15,-6-2-4 16,-11-3-1-16,-13 0-1 15,-10-1-12-15,-9 1-31 16,-1 2 27-16,0 1 10 16,-14-3-4-16,-6 0 8 15,-5-3 2-15,-1-3 6 16,1 0-4-16,5-4 3 16,6 3-1-16,9-2-4 0,5 3-11 15,0 1-74 1,14 0-136-16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7-15T02:26:56.118"/>
    </inkml:context>
    <inkml:brush xml:id="br0">
      <inkml:brushProperty name="width" value="0.05292" units="cm"/>
      <inkml:brushProperty name="height" value="0.05292" units="cm"/>
      <inkml:brushProperty name="color" value="#FF0000"/>
    </inkml:brush>
  </inkml:definitions>
  <inkml:trace contextRef="#ctx0" brushRef="#br0">9747 9523 39 0,'0'0'50'0,"0"0"9"16,0 0 10-16,0 0-5 0,0 0-5 16,0 0 5-16,0 0-9 15,0-17-22-15,0 14 3 16,0-4 15-16,2 3 4 16,1 1-8-16,-2-2 10 15,1 0-15-15,-1 1 3 16,1-2-4-16,0 1 13 15,0-1-5-15,-1 1-3 16,1-1-14-16,1 1-4 16,-2-1-8-16,-1 1-8 15,2 2 0-15,-1 0 1 16,-1 3 2-16,0-2-8 16,0 2-4-16,0 0 1 0,0 0-4 15,0 0-3 1,0 0-2-16,0 0-2 0,0 0-3 15,0 3 5-15,0 10 5 16,0 4 5-16,0 1-4 16,0 2 0-16,5 0-1 15,-2 1 1-15,5 3 0 16,-1 0-1-16,-1 0 0 16,-2 1 0-16,1-1 2 15,-2-1-2-15,0-3-2 16,-3-3 0-16,0 0 2 15,0-4-8-15,0 1 7 0,0-5 1 16,0 2 4 0,0-2-2-16,0 2-1 0,0-5-1 15,0-1-15-15,0-1-2 16,0-2 4-16,3-1 3 16,4-1-4-16,2 0-3 15,0 0 0-15,-2 0-7 16,-5 0-61-16,-2 0-46 15,-9-1-173-15</inkml:trace>
  <inkml:trace contextRef="#ctx0" brushRef="#br0" timeOffset="647.015">9632 9794 210 0,'0'0'296'15,"0"0"-200"-15,0 0-2 16,0 0 1-16,0 0-12 16,0 0-17-16,0-17-15 15,0 17-13-15,0 0-15 16,0 0-3-16,0 0-4 15,0 0-8-15,0 0-8 16,0 0 0-16,0 0-9 0,0 0 7 16,3 0 0-16,3 0 4 15,2 0 0-15,1 6-1 16,-2 2-1-16,3 1 2 16,-1 1-1-16,4 4-1 15,0 1 2-15,2 2 0 16,3-1-2-16,-3-2 1 15,1-2-1-15,-2-2 0 16,0-1-3-16,-5-2-8 16,-1-4-6-16,-1 0 6 15,-4-2 4-15,0-1 7 16,-1 0 0-16,-2 0 5 16,0 0-1-16,0 0 2 0,0 0 3 15,0 0 10 1,0 0-6-16,0-7-10 0,4-3 0 15,5-4-3-15,7-3-3 16,4-5 2-16,4 0 1 16,1-2 0-16,0 0 1 15,-1 0 6-15,-4 3-2 16,-7 1 6-16,-2 6 3 16,-7 4 1-16,-4 5-1 15,0 4-1-15,0-1-12 16,0 2-1-16,0 0-9 15,0 0 2-15,-7 5-15 0,-4 14-121 16,6 1-150 0</inkml:trace>
  <inkml:trace contextRef="#ctx0" brushRef="#br0" timeOffset="3652.001">10970 10033 188 0,'0'0'248'16,"0"0"-188"-16,0 0-17 16,0 0 11-16,0 0-54 15,0 0 9-15,2 5-9 16,-2 5 5-16,0-1 3 15,0 2-1-15,0-3 1 16,0 0 6-16,0-5-2 16,0-1-2-16,0-2 8 15,0 0 53-15,0 0 17 16,0 0 4-16,0-3 13 16,0-14-39-16,0-9-37 15,-8-8-11-15,-5-8-4 0,-10-10-7 16,1-5 8-16,-3-7-4 15,5-4 0-15,4-7-9 16,10-8-1-16,6-10 0 16,1-9-1-16,22-7-5 15,5 5 5-15,3 12 0 16,1 17 0-16,-4 18 0 16,-7 14 0-16,-3 7 0 15,-9 4 3-15,-3 6-3 16,-5 2 1-16,-1 6 0 15,0 4 0-15,0 4-1 16,0 1 5-16,0 6-1 0,0-2-3 16,0 2-1-16,0 2-1 15,2 0-2-15,-2 0 1 16,0 1-2-16,0 0 2 16,0 0 1-16,0 0 1 15,0 0-11-15,0 0-7 16,0 0 2-16,0 0-1 15,0 0 0-15,0 0 0 16,0 0 13-16,0 0 4 16,0 0 3-16,0 0-2 15,0 0 0-15,0 0-1 16,0 0-1-16,0 0-3 16,12 0-10-16,16 0 4 0,14 0 10 15,18 0 2 1,5 11-2-16,4 4 0 0,1 3 0 15,2 0 0-15,-3 2 2 16,-7-4-1-16,-14-5-1 16,-13-2 2-16,-14-4-1 15,-8-2-1-15,-8-3 1 16,-4 0 3-16,4 0 13 16,-2 0 7-16,0-8-9 15,3-2-5-15,-3 0-7 16,1 3-2-16,-4 5 0 15,0 2-2-15,0 0-44 0,0 12-169 16,0 10-19 0,3-2-286-16</inkml:trace>
  <inkml:trace contextRef="#ctx0" brushRef="#br0" timeOffset="4312.029">11753 8716 3 0,'0'0'57'16,"0"0"-23"-16,0 0 58 16,0 0 29-16,0 0-6 15,0 0-67-15,-22-14-18 16,22 13-3-16,0-1 18 15,-1 2-1-15,-2-1-15 16,1 1-9-16,-1-2 10 0,0 1-9 16,3 1-13-16,0-2-2 15,0 2 13-15,0 0 10 16,0 0-29-16,21 0-16 16,12 6 16-16,13 10 22 15,9 4-11-15,-3 2-10 16,-7 1-1-16,-9 1-1 15,-15-2 1-15,-7-1-6 16,-7-4 6-16,-7-4-1 16,0-4 1-16,0-5-10 15,0-1-1-15,-2-1 11 16,-10 3 14-16,-4-2-2 16,0 0-8-16,3-1 1 0,4 3-5 15,2 0-1 1,1 5-3-16,-1 1 4 0,-4 4 0 15,-1 3 0-15,2-1 1 16,-2-2-1-16,-5 0 2 16,0-2-2-16,-1 1 0 15,-5 3-5-15,1 2-71 16,4-2-264-16</inkml:trace>
  <inkml:trace contextRef="#ctx0" brushRef="#br0" timeOffset="8170.002">11328 10609 14 0,'0'0'73'0,"0"0"32"16,0 0 2-16,0 0-32 15,0 0-3-15,0 0-19 16,0 0-18-16,-7-33 3 16,5 32 5-16,2 1-20 15,0 0-6-15,0 0-6 16,0-2 11-16,0-1 13 0,0-2 18 16,0 1-27-16,0-2-14 15,0 0 7-15,0 0-4 16,-4-1-2-16,-1 2-12 15,-4-2-1-15,2 0 0 16,-2 0 4-16,-1 1 3 16,2 0-6-16,2 1 6 15,1-1 0-15,1 2 4 16,1-3 7-16,-1 4-7 16,1-1 0-16,1 2-4 15,-2-1-3-15,-2-2-1 16,-3-1-2-16,-5 0-1 0,-1-1 0 15,-7 2 0-15,-3 2 0 16,-4 1 2-16,1 2-4 16,4 0 2-16,5 0-1 15,1 5-3-15,7 7 1 16,-2-3 3-16,0 2 0 16,0-2 2-16,-1 1-2 15,2 1 0-15,0-3 0 16,0 4 0-16,1-3 0 15,0 4 0-15,-3-1 1 16,-1 5-1-16,0 0 0 16,-1 0 0-16,4 4-1 15,-1-1-6-15,5-1 4 16,2 1-9-16,0-1 12 16,3-2 1-16,-2-5 0 0,0 2 1 15,0-1-1-15,2-1 0 16,0 1-2-16,-1-1 1 15,1-1-1-15,1 0 1 16,1-5 1-16,1 1-1 16,-2-2 0-16,2 0-1 15,0 3-8-15,0-2 9 16,0 4 3-16,0-4-3 16,0 5 2-16,0 0 0 15,0 0-1-15,-1 5-1 16,1-1 2-16,-3 2-2 15,3 0 2-15,0-2-2 0,0-2-2 16,0-2-2-16,0 1 4 16,0-3 0-16,0 0 1 15,0-2 0-15,0-2-1 16,0 0 0-16,0-2 1 16,0 1 0-16,0 0-1 15,0-1 0-15,0 3 0 16,0 1 0-16,0 3 0 15,0 4 0-15,0 3 0 16,3-1 1-16,0 0-1 16,1-4-7-16,2 2 3 15,-1-3 4-15,2-1 1 16,-1 0-1-16,0-2 0 0,0-3 6 16,-3 2-5-16,-1-1 0 15,-1-2 0-15,1 2-1 16,-1-2 0-16,1 3 4 15,-1 1-4-15,5-1 0 16,0 3 0-16,1-3-2 16,1 4 2-16,1-1-1 15,-2-2 1-15,-1-1 0 16,-1-2-1-16,-2 0 1 16,0-2 1-16,-2 0 2 15,-1 0-3-15,3 3 1 16,0-1 0-16,0 1 0 0,0 1-1 15,3 3 1-15,-1-3-2 16,2 1 1-16,0 0 0 16,1-2-11-16,1 1-4 15,4 1 14-15,1-2 0 16,-2 0 2-16,1-1 1 16,-1-2 0-16,-3-1-1 15,-3-1 1-15,-2 1 0 16,-1-1 0-16,0 2-2 15,2-1-1-15,5 0 0 16,-1-1 1-16,3 3-2 16,3-1 2-16,3-1 0 15,-2 1 0-15,1-2 0 16,-1 2-8-16,-2-2 17 16,-4 1-9-16,-1-2 0 0,-1 0 3 15,-1 0-3-15,0 0 2 16,2 0-1-16,-1 0 1 15,5 0-2-15,-2 0 0 16,-1 0 2-16,2 0-2 16,2 0 0-16,-1 0 1 15,-1-2-1-15,-3 0 0 16,3-1 1-16,-3 0 1 16,-3 2 0-16,1-2-2 15,-3 2 1-15,1-1-1 16,1-1 0-16,-1 1 1 15,1-1-1-15,1-3 1 0,-1-3 1 16,1 1-1-16,1-1 1 16,-1 1-2-16,-2 3 2 15,-1 0 5-15,-1 1 7 16,-1 1-5-16,-2 0-2 16,1-1 1-16,-1-2-3 15,2-1 2-15,-2 2 7 16,3-4 1-16,0 0-12 15,4 0 0-15,-1-2 5 16,0 0 1-16,2 2-7 16,-2 0 0-16,1 2 6 15,-4 0-2-15,1-3 8 16,-2 2 6-16,-2-1-5 0,0-3-11 16,0 2-1-16,0 1 1 15,0 1 1-15,0 2 2 16,0 0-4-16,0-1-2 15,0-1-1-15,0-1-1 16,0-3 0-16,1-1-2 16,7 0 0-16,-2 2 3 15,1 1 3-15,-2 3 0 16,-5 0-2-16,0 2 0 16,0 2-1-16,0-3-2 15,0 1-4-15,-5-1-8 16,-4 0 14-16,5 1 9 0,1 0 0 15,0-1-7-15,3 1-2 16,0-1-1-16,0-1 1 16,0 2-5-16,0-2-1 15,1 0 6-15,4 1 3 16,1 1 5-16,-6 0-5 16,4 1-1-16,-4-3-1 15,0 1-1-15,0-3 0 16,0-2-1-16,0-2 1 15,-7 3 3-15,2-2 2 16,4 0-2-16,-1 3 1 16,2-4-2-16,0 1 0 15,0 1-2-15,0 1 0 16,0 2-2-16,6-2 2 16,-1 1 4-16,2-1-2 0,-4 1-1 15,0 1 0-15,-3-1 0 16,2-4 0-16,-2 1-1 15,0 1-2-15,0 1 2 16,0 2 3-16,0-1-3 16,-3 8 0-16,3-2 6 15,0 1-4-15,0 2-1 16,0 0-1-16,0 0 0 16,0 0-1-16,0 0 1 15,0-1 0-15,-2-1 1 16,1-1 1-16,-4-5-1 15,1-1-1-15,-2-5-2 0,1 0 2 16,-1-2 1-16,2 2 0 16,-1-1-1-16,0 2 0 15,3 7 0-15,1 1 0 16,1 5 0-16,0 0 1 16,0 0-1-16,0 0 0 15,0 0 0-15,0 0 0 16,-2-3 0-16,-4-3 0 15,-2-2 0-15,-6-4-1 16,-4-2-4-16,-3-2 5 16,-4-3 0-16,-8-2-53 15,-8-11-323-15</inkml:trace>
  <inkml:trace contextRef="#ctx0" brushRef="#br0" timeOffset="15450.001">11134 11788 268 0,'0'0'138'15,"0"0"-12"-15,0 0-28 0,0 0 3 16,0 0-37-16,0 0-64 15,0 0 2-15,0 0-1 16,-18-28 5-16,18 28 10 16,0 0 15-16,0 0 9 15,0 0-4-15,0-2-4 16,0 2 2-16,0 0 4 16,0 0-18-16,0 0-20 15,0 0-1-15,0 0-8 16,0 0-4-16,0 6-1 15,5 8 14-15,7 5 0 16,-6 0 3-16,3 3 1 16,-2 1 1-16,2 0-5 15,-1-3 0-15,-2-3 0 0,-2-5 0 16,2-3 1-16,-3-1 1 16,-2-1-1-16,2-2-1 15,-3-3 0-15,2 1-1 16,-2 0 0-16,0 0 0 15,0 0-4-15,0 0 5 16,1-1 5-16,1 1-5 16,-1 0 1-16,4 3 0 15,1 1-2-15,3 0-43 16,0-2-49-16,-5-2-73 16,-4-3-465-16</inkml:trace>
  <inkml:trace contextRef="#ctx0" brushRef="#br0" timeOffset="16200.999">11121 11751 205 0,'0'0'89'0,"0"0"60"0,0 0-39 15,0 0-32-15,0 0-12 16,0 0-18-16,10-43-20 16,-10 40-6-16,0 2-6 15,0 1 6-15,0 0-3 16,0 0-8-16,0 0-11 16,0 0-8-16,0 0-3 15,-3 4 4-15,-7 9 7 0,-1 3 3 16,-2 4 7-16,1-2-10 15,1 1 4-15,-2 1-4 16,6-5 1-16,-1-1-1 16,5-2 0-16,0-3-1 15,-1-1 1-15,1-3 0 16,3 1-4-16,0-3-6 16,0-2-9-16,0-1 0 15,0 0 8-15,0 0 9 16,0 0 2-16,0-4 12 15,0-10-2-15,7-5 3 16,-2-1 15-16,-1 0-23 16,-1 0-2-16,2 1 2 0,-1 2 10 15,1 0-6 1,2 3-2-16,-4 3-4 0,0 4 0 16,2 3 1-16,-5 2 5 15,1 2-7-15,-1 0-2 16,3 0-1-16,5 2-10 15,5 11 4-15,9 2 7 16,2-1 2-16,3-2-2 16,-3-2 0-16,-5-2 2 15,1-1-2-15,-1 1 0 16,6 1-18-16,-8-2-122 16,-5-4-297-16</inkml:trace>
  <inkml:trace contextRef="#ctx0" brushRef="#br0" timeOffset="21027.998">11098 12576 243 0,'0'0'187'0,"0"0"-118"15,0 0 62-15,0 0 7 16,0 0-32-16,0 0-26 15,0 0-8-15,-10-28-24 16,9 25-20-16,1-4-7 16,0 4-11-16,0-3-10 15,0-2-1-15,19 5-12 16,15-1 13-16,14 1 9 16,6 3-9-16,-1 0-5 15,-8 0-1-15,-12 0-9 16,-14 3 2-16,-7 1-21 15,-10 1-29-15,-2 2-12 16,0 0-22-16,-21-1-65 0,-12-2-412 16</inkml:trace>
  <inkml:trace contextRef="#ctx0" brushRef="#br0" timeOffset="21531.995">11101 12574 356 0,'0'0'143'0,"0"0"-72"16,0 0 24-16,0 0-33 0,0 0-16 15,0 0-32-15,0-18-10 16,-1 18-4-16,-5 4-5 15,0 7 5-15,0 1 3 16,0-2 0-16,3 0 5 16,3-4-8-16,0 3 1 15,0-1 0-15,21 3 3 16,13-2 16-16,13 2 16 16,6 3-16-16,2 0-6 15,-5 3-9-15,-7-1-1 16,-12 1-4-16,-11 0 0 15,-9 0-2-15,-9-2-2 0,-2 2 4 16,-2 0-7-16,-20-5 7 16,-11 5 0-16,-6-6 16 15,-5-3-12-15,2-3-3 16,12-5 16-16,3 0 6 16,5 0 8-16,2-5 25 15,1-6-23-15,0 0-12 16,10 0-11-16,3 2-10 15,3 3 0-15,3 6-24 16,0 0-119-16,0 0-86 16,0 0-451-16</inkml:trace>
  <inkml:trace contextRef="#ctx0" brushRef="#br0" timeOffset="22085.999">11707 12659 344 0,'0'0'83'15,"0"0"15"-15,0 0-2 16,0 0-50-16,0 0-9 15,0 0-5-15,-12-10-4 16,12 10-8-16,0 0-10 0,0 0 4 16,-1 0 15-16,-4 0-13 15,1 0-13-15,-4 0 0 16,-4 5-2-16,2 4 0 16,-6 4 0-16,-1 1-1 15,-1 0 1-15,2 1-1 16,-1 2 0-16,5 2-1 15,2-2 1-15,4-2-2 16,6-1-4-16,0 1-4 16,0-3 9-16,12 1-5 15,9-4 3-15,4-1 3 16,2-4 8-16,-2-2 0 16,-4-2 5-16,-1 0-6 0,-4 0-6 15,-7-10 0 1,-1-2 38-16,-5-3-8 0,-3-5 2 15,0-5-6-15,-3-8-7 16,-16-2-18-16,-4 1 5 16,-1 8-7-16,6 6-9 15,3 12 9-15,9 8-4 16,-2 0-34-16,-3 1-87 16,-1 12 1-16,0-2-393 15</inkml:trace>
  <inkml:trace contextRef="#ctx0" brushRef="#br0" timeOffset="23563.002">11625 9868 100 0,'0'0'35'0,"0"0"10"16,0 0 58-16,0 0 8 15,0 0-33-15,0 0-11 16,-18 7 28-16,17-7 31 16,1 0-8-16,0-4-38 15,0-11-58-15,0-2 11 16,0-3-14-16,0-5-8 15,0-3-3-15,0-2-5 16,0 0-2-16,7 1 0 0,-1 1-2 31,0 1 2-31,2 3-2 0,-2 0 1 0,-1 3 0 16,-2 3 0-16,-1 3 2 16,-2 3-1-16,0-1-1 15,0 4-1-15,0-2 0 16,0 3 1-16,0 1 1 15,0-1 2-15,-2 1-1 16,2 2 0-16,-1 3-2 16,1 2 5-16,0 0-3 15,0 0-2-15,0 0-6 16,0 0-6-16,0 0-21 0,13 0 9 16,10 7 21-16,6 4 3 15,1-3-2-15,-3-3 1 16,-7 0-11-16,-10-3-25 15,-4 0 8-15,-3-1 3 16,-3-1 1-16,3 0 6 16,-3 0 3-16,6 0-30 15,4 2-93-15,5-2-65 16,11 0-224-16</inkml:trace>
  <inkml:trace contextRef="#ctx0" brushRef="#br0" timeOffset="24484.997">12299 9271 109 0,'0'0'99'16,"0"0"11"-16,0 0 21 15,0 0-25-15,0 0-29 16,0 0-16-16,-25-14-25 16,25 14 6-16,0 0-25 15,0 0-13-15,0 0-1 16,0 0-3-16,0 0 1 15,0 0 0-15,0 0 0 16,0 0-1-16,0 0 5 16,0 0-5-16,0 0 1 15,-2 0 0-15,2 0 2 16,0 0 0-16,0 0-1 0,0 0 15 16,0 0 19-16,0-2 3 15,0 2-9 1,0-1-6-16,0-1-6 0,0-1-18 15,0 1 5-15,0-1-9 16,0 2 5-16,0 1-1 16,0 0 3-16,0 0-3 15,0 0-9-15,0 0 4 16,0 0-4-16,0 0-4 16,0 0 3-16,0 0 10 15,0 0 1-15,0 0-1 16,0 0 5-16,0 0-5 15,0 0 3-15,0 0-1 0,0 0-2 16,0 0 3 0,0 0-3-16,0 0-1 0,0 0 1 15,0 0-4-15,0 0-1 16,0 0 4-16,0 0 0 16,0 0 0-16,0 0-3 15,-1 0-28-15,-5 0-94 16,0 1-114-16</inkml:trace>
  <inkml:trace contextRef="#ctx0" brushRef="#br0" timeOffset="26276.998">12535 9134 134 0,'0'0'76'0,"0"0"6"16,0 0 11-16,0 0-16 16,0 0-27-16,0 0-15 15,0-2 8-15,0 1 18 16,0 1 4-16,0 0 3 15,0-2-12-15,0 2-15 0,0 0-10 16,0 0-8-16,0 0-10 16,0 0-3-16,0 0-8 15,-5 0 1-15,-8 0-3 16,-2 2-1-16,-6 11-1 16,-3 3-1-16,2 9 2 15,-5 0 1-15,3 2-3 16,3-3 3-16,6-3 0 15,1-1 0-15,3 2-1 16,3-2-1-16,1 4 1 16,4 2 0-16,3 6-5 15,0 4 2-15,0 1 3 16,10 1 1-16,4-4 0 16,2-5-7-16,1-7-34 0,1-7 35 15,-5-4-21-15,-1-8 13 16,-3-3 14-16,-3 0 0 15,3 0 32-15,1-2 27 16,1-11-12-16,-2-2-12 16,6-6-9-16,-3-1-9 15,-2-3 8-15,-3 4-6 16,-5 3-16-16,1 3 7 16,-3 7-6-16,0 3 2 15,0 5-6-15,-14 0-12 16,-23 0 8-16,-21 3 0 15,-13 11-5-15,-3 8-27 16,13 7-40-16,17 4-111 0,24-2-521 16</inkml:trace>
  <inkml:trace contextRef="#ctx0" brushRef="#br0" timeOffset="28116.024">8704 12257 45 0,'0'0'99'16,"0"0"-90"-16,0 0-1 16,0 0 51-16,0 0 25 15,0 0 8-15,0 0-42 16,-31 9-30-16,28-6 1 16,-3 0-14-16,5-2 4 15,-1 2-4-15,1-1-6 16,-2-1 0-16,1 0 3 15,-1 1 5-15,3-2 3 16,0 0 22-16,0 0 15 16,0 0 3-16,0 0 5 0,0-3 32 15,11-14-11 1,17-5-77-16,17-7 17 0,11-2-8 16,10-2-10-16,6-2 1 15,-2 3 3-15,-2 0-3 16,-8 6-1-16,-14 5-5 15,-8 6 5-15,-11 4-7 16,-10 3 5-16,-8 5 2 16,-9 3-2-16,0 0 1 15,0 0-4-15,0 0-6 16,0 0 11-16,-1 0 0 16,-2 0 0-16,1 0-7 15,1 0-2-15,1 0-50 16,-5 0-49-16,-6 0-123 0</inkml:trace>
  <inkml:trace contextRef="#ctx0" brushRef="#br0" timeOffset="28542.998">9240 11855 78 0,'0'0'120'0,"0"0"-52"0,0 0 18 15,0 0-24-15,0 0-42 16,0 0-15-16,-12 0 18 15,12 0 28-15,0 0 4 16,0 0-48-16,11 9 1 16,6 3 32-16,4 3-20 15,0 0-3-15,-3 4-13 16,-4 0-1-16,-4 4-1 16,-7 3-4-16,-3 0 1 15,0 0 1-15,-2-3 6 16,-8-1-6-16,-2-2 13 15,0-4-10-15,2-4-3 0,1-3 0 16,4-5-4-16,2-3-27 16,-4-1-73-16,4 0-111 15</inkml:trace>
  <inkml:trace contextRef="#ctx0" brushRef="#br0" timeOffset="31204">12562 8087 339 0,'0'0'202'0,"0"0"-65"15,0 0-1-15,0 0-31 16,0 0-6-16,0 0-21 15,0 0-32-15,0-67-16 16,0 67-8-16,0 0-18 16,0 0-4-16,0 0-2 15,0 0-1-15,0 0-4 16,0 5-1-16,0 20-1 16,0 12 9-16,0 4 2 15,3 2 0-15,-2 0-2 16,-1 3 0-16,0-3-2 0,0 3 2 15,0-7-1-15,0-5 1 16,0-9 3-16,0-2-3 16,0-6-5-16,0-4-24 15,0-2-21-15,0-6-47 16,0-3-43-16,0-2-131 16,0 0-41-16</inkml:trace>
  <inkml:trace contextRef="#ctx0" brushRef="#br0" timeOffset="31526.002">12496 8090 4 0,'0'0'348'0,"0"0"-332"16,0 0 88-16,0 0-20 15,98-75-12-15,-78 66-21 16,-4 2-13-16,-1 2-9 16,0 3-8-16,-3 2-9 15,1 0-12-15,0 11-6 16,-3 14-17-16,-1 8 21 16,-6 8 1-16,-3 5 0 15,0-1-3-15,-3-3 4 16,-9-7 18-16,0-5-18 15,1-8-24-15,-5-3-4 0,-2-4-5 16,-9-5-144-16,0-3-227 16</inkml:trace>
  <inkml:trace contextRef="#ctx0" brushRef="#br0" timeOffset="31962.007">12911 8213 185 0,'0'0'132'0,"0"0"-52"15,0 0-28-15,0 0-38 16,0 0-7-16,0 0 11 15,-50 52-5-15,24-26-13 16,3 1 6-16,8 0-6 16,2-1 0-16,10-2 0 15,3-4 0-15,0-2-4 16,0-2 2-16,11-3 2 16,8-2 0-16,3-3 21 15,3-4 15-15,0-4-5 16,-2 0-10-16,-2 0 6 0,-4-8 0 15,-6-10-6-15,-5-5 13 16,-4-6-1-16,-2 0-23 16,-2 0-7-16,-14 5-3 15,-8 6 0-15,-3 4-7 16,-6 6 5-16,-4 3 1 16,5 4-123-16,6 1-147 15</inkml:trace>
  <inkml:trace contextRef="#ctx0" brushRef="#br0" timeOffset="32592.998">13040 8267 368 0,'0'0'119'0,"0"0"10"15,0 0-36-15,0 0-24 16,0 0-13-16,0 0-21 16,9-20-27-16,-9 20-8 15,0 0-16-15,0 3-5 16,0 9 18-16,0 5 3 16,0 3 5-16,0 2-3 15,0-1 0-15,0 2 3 16,0-3-4-16,0-3 0 15,2-7 0-15,2-2 0 0,1-4-1 16,0-3 0-16,-1-1 5 16,-1 0 9-16,1 0 6 15,5 0 3-15,0-5 21 16,3-7-24-16,2-1-4 16,-7-4 0-16,2 3-4 15,-2 1 1-15,-4 1-7 16,2 5-4-16,-5 7-1 15,5 0-1-15,2 0-6 16,3 0-20-16,4 13-19 16,5 6 29-16,2-1 7 0,0 2 0 15,1-2 1 1,-3-2 4-16,0-5 4 0,-5-5-5 16,-3-3-2-16,-2-3 2 15,-6 0 5-15,0-3 22 16,0-14 21-16,-2-7-13 15,-1-3-8-15,0-6 7 16,0-1-10-16,0 2 10 16,0 6-3-16,0 1-14 15,0 9-12-15,0 7-1 16,3 5 0-16,-3 4-34 16,0 0-113-16,0 5-161 15,0 8-118-15</inkml:trace>
  <inkml:trace contextRef="#ctx0" brushRef="#br0" timeOffset="32965.998">13804 8286 458 0,'0'0'111'0,"0"0"21"15,0 0-32-15,-18-71-38 16,5 53-13-16,-5 3-30 16,4 6 2-16,6 4 8 15,3 2 3-15,5 3-27 16,0 0-5-16,0 0-14 16,0 5-9-16,-3 13 22 0,-4 5 1 15,-1 1 4-15,-2-2-3 16,1 0-1-16,3-5 0 15,0-2-3-15,6-1-7 16,0-1-8-16,0 1 4 16,10-1-19-16,14 0 9 15,7-2 7-15,7-5-9 16,-1-6-4-16,-2 0-25 16,-6 0-45-16,-6-14-72 15,-6-3-91-15</inkml:trace>
  <inkml:trace contextRef="#ctx0" brushRef="#br0" timeOffset="33260.029">13928 8224 38 0,'0'0'106'16,"0"0"67"-16,0 0-31 15,0 0-142-15,0 0 10 16,0 0 0-16,37 2 30 16,-11 18 3-16,-3 4-30 15,-6 0 11-15,1 0-22 16,-8 0-1-16,-1 2 14 15,0-2-11-15,-6-5 7 16,-3-2-9-16,0-6 3 16,0-2-2-16,0-4 0 0,0-2-2 15,3-3-1 1,2 0 11-16,8-3 135 0,3-14 1 16,7-8-105-16,5-1-12 15,-3-7 2-15,-4-1-15 16,-1-5-17-16,-10-2-1 15,-7 0-7-15,-3 5-312 16</inkml:trace>
  <inkml:trace contextRef="#ctx0" brushRef="#br0" timeOffset="33432.998">14549 8386 334 0,'0'0'0'16</inkml:trace>
  <inkml:trace contextRef="#ctx0" brushRef="#br0" timeOffset="36018.998">10478 7861 97 0,'0'0'27'16,"0"0"-27"-16,0 0-12 16,0 0 12-16,0 0 25 15,0 0-9-15,0 0 10 16,-94 0 33-16,82 0 30 15,3 0 21-15,6 0-8 16,3 0-33-16,0 2-10 0,0-2-17 16,-1 1-18-16,1-1-5 15,0 0 2-15,-2 0-7 16,2 0 2-16,-1 0-13 16,1 0 9-16,0 0-2 15,0 0-10-15,0 0 2 16,0 0-2-16,0 0 16 15,0 0 6-15,9 0-15 16,7 0 7-16,8 0 7 16,9 0-10-16,1 0 8 15,5 0-5-15,-5 0-1 16,-2 0-5-16,-6 0-8 16,-2 0 0-16,-3 0 3 0,-3 0-3 15,-2 1 1 1,-4-1 0-16,5 0-1 0,1 0 4 15,9 0 6-15,5 0 2 16,8 0-2-16,2-1-8 16,3-2-1-16,-2 3 1 15,-2-1-2-15,-1 1 4 16,-6 0-4-16,-3 0 0 16,-4 0-3-16,-4 5-1 15,-2 2 4-15,-1-1 0 16,0-1 1-16,1 1 0 15,1-1 0-15,2-2 0 0,-3-1 3 16,6-1-2-16,-2-1-1 16,0 2 1-16,1-2 0 15,-4 0 0-15,1 1 0 16,-4 1-2-16,-4 0 0 16,0-1 0-16,-3 2 0 15,-2 0 0-15,-1-1 0 16,3-1 0-16,6 1 0 15,4 1 0-15,4-3 0 16,4 1 0-16,1 1 0 16,3 1 0-16,2 0 0 15,0-2 1-15,1 2 0 16,9-3 0-16,-6 0-2 0,-2 0 1 16,-4 0 0-1,-7 0 0-15,-5 0 0 0,-1 0 0 16,0 0 1-16,4 0-1 15,4 0 0-15,1-3-2 16,4-4 2-16,7 2 0 16,12-1 0-16,10-5 1 15,9 5-1-15,5-2 1 16,-9 4-2-16,-12 2 2 16,-12 2-2-16,-13 0 0 15,-10 0 0-15,-6 2-3 16,-6 2 0-16,-3 4-10 15,-3 1-39-15,-3 8-11 16,0 0-66-16,-12 0-124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E5BBB-E705-8B42-BE87-139DB6762829}"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3DAF3-D411-D348-8F98-8BAEC28534E0}" type="slidenum">
              <a:rPr lang="en-US" smtClean="0"/>
              <a:t>‹#›</a:t>
            </a:fld>
            <a:endParaRPr lang="en-US"/>
          </a:p>
        </p:txBody>
      </p:sp>
    </p:spTree>
    <p:extLst>
      <p:ext uri="{BB962C8B-B14F-4D97-AF65-F5344CB8AC3E}">
        <p14:creationId xmlns:p14="http://schemas.microsoft.com/office/powerpoint/2010/main" val="294098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2133DAF3-D411-D348-8F98-8BAEC28534E0}" type="slidenum">
              <a:rPr lang="en-US" smtClean="0"/>
              <a:t>2</a:t>
            </a:fld>
            <a:endParaRPr lang="en-US"/>
          </a:p>
        </p:txBody>
      </p:sp>
    </p:spTree>
    <p:extLst>
      <p:ext uri="{BB962C8B-B14F-4D97-AF65-F5344CB8AC3E}">
        <p14:creationId xmlns:p14="http://schemas.microsoft.com/office/powerpoint/2010/main" val="1402170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11</a:t>
            </a:fld>
            <a:endParaRPr lang="en-US"/>
          </a:p>
        </p:txBody>
      </p:sp>
    </p:spTree>
    <p:extLst>
      <p:ext uri="{BB962C8B-B14F-4D97-AF65-F5344CB8AC3E}">
        <p14:creationId xmlns:p14="http://schemas.microsoft.com/office/powerpoint/2010/main" val="1573779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12</a:t>
            </a:fld>
            <a:endParaRPr lang="en-US"/>
          </a:p>
        </p:txBody>
      </p:sp>
    </p:spTree>
    <p:extLst>
      <p:ext uri="{BB962C8B-B14F-4D97-AF65-F5344CB8AC3E}">
        <p14:creationId xmlns:p14="http://schemas.microsoft.com/office/powerpoint/2010/main" val="374191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13</a:t>
            </a:fld>
            <a:endParaRPr lang="en-US"/>
          </a:p>
        </p:txBody>
      </p:sp>
    </p:spTree>
    <p:extLst>
      <p:ext uri="{BB962C8B-B14F-4D97-AF65-F5344CB8AC3E}">
        <p14:creationId xmlns:p14="http://schemas.microsoft.com/office/powerpoint/2010/main" val="3866791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14</a:t>
            </a:fld>
            <a:endParaRPr lang="en-US"/>
          </a:p>
        </p:txBody>
      </p:sp>
    </p:spTree>
    <p:extLst>
      <p:ext uri="{BB962C8B-B14F-4D97-AF65-F5344CB8AC3E}">
        <p14:creationId xmlns:p14="http://schemas.microsoft.com/office/powerpoint/2010/main" val="1118921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15</a:t>
            </a:fld>
            <a:endParaRPr lang="en-US"/>
          </a:p>
        </p:txBody>
      </p:sp>
    </p:spTree>
    <p:extLst>
      <p:ext uri="{BB962C8B-B14F-4D97-AF65-F5344CB8AC3E}">
        <p14:creationId xmlns:p14="http://schemas.microsoft.com/office/powerpoint/2010/main" val="200165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16</a:t>
            </a:fld>
            <a:endParaRPr lang="en-US"/>
          </a:p>
        </p:txBody>
      </p:sp>
    </p:spTree>
    <p:extLst>
      <p:ext uri="{BB962C8B-B14F-4D97-AF65-F5344CB8AC3E}">
        <p14:creationId xmlns:p14="http://schemas.microsoft.com/office/powerpoint/2010/main" val="72655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Now we can conveniently simplify Equation by dropping the denominator </a:t>
            </a:r>
            <a:r>
              <a:rPr lang="en-IN" sz="1200" i="1" kern="1200" dirty="0">
                <a:solidFill>
                  <a:schemeClr val="tx1"/>
                </a:solidFill>
                <a:effectLst/>
                <a:latin typeface="+mn-lt"/>
                <a:ea typeface="+mn-ea"/>
                <a:cs typeface="+mn-cs"/>
              </a:rPr>
              <a:t>P</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d</a:t>
            </a:r>
            <a:r>
              <a:rPr lang="en-IN" sz="1200" kern="1200" dirty="0">
                <a:solidFill>
                  <a:schemeClr val="tx1"/>
                </a:solidFill>
                <a:effectLst/>
                <a:latin typeface="+mn-lt"/>
                <a:ea typeface="+mn-ea"/>
                <a:cs typeface="+mn-cs"/>
              </a:rPr>
              <a:t>). This is possible because we will be computing </a:t>
            </a:r>
            <a:r>
              <a:rPr lang="en-IN" sz="1200" i="1" kern="1200" dirty="0">
                <a:solidFill>
                  <a:schemeClr val="tx1"/>
                </a:solidFill>
                <a:effectLst/>
                <a:latin typeface="+mn-lt"/>
                <a:ea typeface="+mn-ea"/>
                <a:cs typeface="+mn-cs"/>
              </a:rPr>
              <a:t>P</a:t>
            </a:r>
            <a:r>
              <a:rPr lang="en-IN" sz="1200" kern="1200" dirty="0">
                <a:solidFill>
                  <a:schemeClr val="tx1"/>
                </a:solidFill>
                <a:effectLst/>
                <a:latin typeface="+mn-lt"/>
                <a:ea typeface="+mn-ea"/>
                <a:cs typeface="+mn-cs"/>
              </a:rPr>
              <a:t>(</a:t>
            </a:r>
            <a:r>
              <a:rPr lang="en-IN" sz="1200" i="1" kern="1200" dirty="0" err="1">
                <a:solidFill>
                  <a:schemeClr val="tx1"/>
                </a:solidFill>
                <a:effectLst/>
                <a:latin typeface="+mn-lt"/>
                <a:ea typeface="+mn-ea"/>
                <a:cs typeface="+mn-cs"/>
              </a:rPr>
              <a:t>d</a:t>
            </a:r>
            <a:r>
              <a:rPr lang="en-IN" sz="1200" kern="1200" dirty="0" err="1">
                <a:solidFill>
                  <a:schemeClr val="tx1"/>
                </a:solidFill>
                <a:effectLst/>
                <a:latin typeface="+mn-lt"/>
                <a:ea typeface="+mn-ea"/>
                <a:cs typeface="+mn-cs"/>
              </a:rPr>
              <a:t>|</a:t>
            </a:r>
            <a:r>
              <a:rPr lang="en-IN" sz="1200" i="1" kern="1200" dirty="0" err="1">
                <a:solidFill>
                  <a:schemeClr val="tx1"/>
                </a:solidFill>
                <a:effectLst/>
                <a:latin typeface="+mn-lt"/>
                <a:ea typeface="+mn-ea"/>
                <a:cs typeface="+mn-cs"/>
              </a:rPr>
              <a:t>h</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P</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h</a:t>
            </a:r>
            <a:r>
              <a:rPr lang="en-IN" sz="1200" kern="1200" dirty="0">
                <a:solidFill>
                  <a:schemeClr val="tx1"/>
                </a:solidFill>
                <a:effectLst/>
                <a:latin typeface="+mn-lt"/>
                <a:ea typeface="+mn-ea"/>
                <a:cs typeface="+mn-cs"/>
              </a:rPr>
              <a:t>) for each possible hypothesis. </a:t>
            </a:r>
          </a:p>
          <a:p>
            <a:r>
              <a:rPr lang="en-IN" sz="1200" kern="1200" dirty="0">
                <a:solidFill>
                  <a:schemeClr val="tx1"/>
                </a:solidFill>
                <a:effectLst/>
                <a:latin typeface="+mn-lt"/>
                <a:ea typeface="+mn-ea"/>
                <a:cs typeface="+mn-cs"/>
              </a:rPr>
              <a:t>But </a:t>
            </a:r>
            <a:r>
              <a:rPr lang="en-IN" sz="1200" i="1" kern="1200" dirty="0">
                <a:solidFill>
                  <a:schemeClr val="tx1"/>
                </a:solidFill>
                <a:effectLst/>
                <a:latin typeface="+mn-lt"/>
                <a:ea typeface="+mn-ea"/>
                <a:cs typeface="+mn-cs"/>
              </a:rPr>
              <a:t>P</a:t>
            </a:r>
            <a:r>
              <a:rPr lang="en-IN" sz="1200" kern="1200" dirty="0">
                <a:solidFill>
                  <a:schemeClr val="tx1"/>
                </a:solidFill>
                <a:effectLst/>
                <a:latin typeface="+mn-lt"/>
                <a:ea typeface="+mn-ea"/>
                <a:cs typeface="+mn-cs"/>
              </a:rPr>
              <a:t>(</a:t>
            </a:r>
            <a:r>
              <a:rPr lang="en-IN" sz="1200" i="1" kern="1200" dirty="0">
                <a:solidFill>
                  <a:schemeClr val="tx1"/>
                </a:solidFill>
                <a:effectLst/>
                <a:latin typeface="+mn-lt"/>
                <a:ea typeface="+mn-ea"/>
                <a:cs typeface="+mn-cs"/>
              </a:rPr>
              <a:t>d</a:t>
            </a:r>
            <a:r>
              <a:rPr lang="en-IN" sz="1200" kern="1200" dirty="0">
                <a:solidFill>
                  <a:schemeClr val="tx1"/>
                </a:solidFill>
                <a:effectLst/>
                <a:latin typeface="+mn-lt"/>
                <a:ea typeface="+mn-ea"/>
                <a:cs typeface="+mn-cs"/>
              </a:rPr>
              <a:t>) doesn’t change for each hypothesis</a:t>
            </a:r>
          </a:p>
          <a:p>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Hence by using Bayes theorem, we can identify the MAP hypothesis from the posterior probability of each “Candidate “ hypothesis.</a:t>
            </a: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2133DAF3-D411-D348-8F98-8BAEC28534E0}" type="slidenum">
              <a:rPr lang="en-US" smtClean="0"/>
              <a:t>17</a:t>
            </a:fld>
            <a:endParaRPr lang="en-US"/>
          </a:p>
        </p:txBody>
      </p:sp>
    </p:spTree>
    <p:extLst>
      <p:ext uri="{BB962C8B-B14F-4D97-AF65-F5344CB8AC3E}">
        <p14:creationId xmlns:p14="http://schemas.microsoft.com/office/powerpoint/2010/main" val="109703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3DAF3-D411-D348-8F98-8BAEC28534E0}" type="slidenum">
              <a:rPr lang="en-US" smtClean="0"/>
              <a:t>18</a:t>
            </a:fld>
            <a:endParaRPr lang="en-US"/>
          </a:p>
        </p:txBody>
      </p:sp>
    </p:spTree>
    <p:extLst>
      <p:ext uri="{BB962C8B-B14F-4D97-AF65-F5344CB8AC3E}">
        <p14:creationId xmlns:p14="http://schemas.microsoft.com/office/powerpoint/2010/main" val="1569048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intuition of Bayesian classification is to use Bayes’ rule into other probabilities that have some useful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 us discuss on this in the next slide</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IN" sz="1200" dirty="0">
                <a:solidFill>
                  <a:srgbClr val="000000"/>
                </a:solidFill>
              </a:rPr>
            </a:br>
            <a:endParaRPr lang="en-IN"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2133DAF3-D411-D348-8F98-8BAEC28534E0}" type="slidenum">
              <a:rPr lang="en-US" smtClean="0"/>
              <a:t>22</a:t>
            </a:fld>
            <a:endParaRPr lang="en-US"/>
          </a:p>
        </p:txBody>
      </p:sp>
    </p:spTree>
    <p:extLst>
      <p:ext uri="{BB962C8B-B14F-4D97-AF65-F5344CB8AC3E}">
        <p14:creationId xmlns:p14="http://schemas.microsoft.com/office/powerpoint/2010/main" val="1088497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3DAF3-D411-D348-8F98-8BAEC28534E0}" type="slidenum">
              <a:rPr lang="en-US" smtClean="0"/>
              <a:t>24</a:t>
            </a:fld>
            <a:endParaRPr lang="en-US"/>
          </a:p>
        </p:txBody>
      </p:sp>
    </p:spTree>
    <p:extLst>
      <p:ext uri="{BB962C8B-B14F-4D97-AF65-F5344CB8AC3E}">
        <p14:creationId xmlns:p14="http://schemas.microsoft.com/office/powerpoint/2010/main" val="140516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3</a:t>
            </a:fld>
            <a:endParaRPr lang="en-US"/>
          </a:p>
        </p:txBody>
      </p:sp>
    </p:spTree>
    <p:extLst>
      <p:ext uri="{BB962C8B-B14F-4D97-AF65-F5344CB8AC3E}">
        <p14:creationId xmlns:p14="http://schemas.microsoft.com/office/powerpoint/2010/main" val="12635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4</a:t>
            </a:fld>
            <a:endParaRPr lang="en-US"/>
          </a:p>
        </p:txBody>
      </p:sp>
    </p:spTree>
    <p:extLst>
      <p:ext uri="{BB962C8B-B14F-4D97-AF65-F5344CB8AC3E}">
        <p14:creationId xmlns:p14="http://schemas.microsoft.com/office/powerpoint/2010/main" val="2959495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5</a:t>
            </a:fld>
            <a:endParaRPr lang="en-US"/>
          </a:p>
        </p:txBody>
      </p:sp>
    </p:spTree>
    <p:extLst>
      <p:ext uri="{BB962C8B-B14F-4D97-AF65-F5344CB8AC3E}">
        <p14:creationId xmlns:p14="http://schemas.microsoft.com/office/powerpoint/2010/main" val="33619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6</a:t>
            </a:fld>
            <a:endParaRPr lang="en-US"/>
          </a:p>
        </p:txBody>
      </p:sp>
    </p:spTree>
    <p:extLst>
      <p:ext uri="{BB962C8B-B14F-4D97-AF65-F5344CB8AC3E}">
        <p14:creationId xmlns:p14="http://schemas.microsoft.com/office/powerpoint/2010/main" val="123921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7</a:t>
            </a:fld>
            <a:endParaRPr lang="en-US"/>
          </a:p>
        </p:txBody>
      </p:sp>
    </p:spTree>
    <p:extLst>
      <p:ext uri="{BB962C8B-B14F-4D97-AF65-F5344CB8AC3E}">
        <p14:creationId xmlns:p14="http://schemas.microsoft.com/office/powerpoint/2010/main" val="202157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8</a:t>
            </a:fld>
            <a:endParaRPr lang="en-US"/>
          </a:p>
        </p:txBody>
      </p:sp>
    </p:spTree>
    <p:extLst>
      <p:ext uri="{BB962C8B-B14F-4D97-AF65-F5344CB8AC3E}">
        <p14:creationId xmlns:p14="http://schemas.microsoft.com/office/powerpoint/2010/main" val="201673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9</a:t>
            </a:fld>
            <a:endParaRPr lang="en-US"/>
          </a:p>
        </p:txBody>
      </p:sp>
    </p:spTree>
    <p:extLst>
      <p:ext uri="{BB962C8B-B14F-4D97-AF65-F5344CB8AC3E}">
        <p14:creationId xmlns:p14="http://schemas.microsoft.com/office/powerpoint/2010/main" val="404286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starts</a:t>
            </a:r>
          </a:p>
        </p:txBody>
      </p:sp>
      <p:sp>
        <p:nvSpPr>
          <p:cNvPr id="4" name="Slide Number Placeholder 3"/>
          <p:cNvSpPr>
            <a:spLocks noGrp="1"/>
          </p:cNvSpPr>
          <p:nvPr>
            <p:ph type="sldNum" sz="quarter" idx="5"/>
          </p:nvPr>
        </p:nvSpPr>
        <p:spPr/>
        <p:txBody>
          <a:bodyPr/>
          <a:lstStyle/>
          <a:p>
            <a:fld id="{2133DAF3-D411-D348-8F98-8BAEC28534E0}" type="slidenum">
              <a:rPr lang="en-US" smtClean="0"/>
              <a:t>10</a:t>
            </a:fld>
            <a:endParaRPr lang="en-US"/>
          </a:p>
        </p:txBody>
      </p:sp>
    </p:spTree>
    <p:extLst>
      <p:ext uri="{BB962C8B-B14F-4D97-AF65-F5344CB8AC3E}">
        <p14:creationId xmlns:p14="http://schemas.microsoft.com/office/powerpoint/2010/main" val="66029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3D4B-626B-4009-8192-CEAEED1423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51827C-B164-4C81-9990-CA48A6D695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7DF93E-677D-48F6-8B5A-46E43F2C154F}"/>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B1DF4446-763D-4DB5-A60E-E76234DDA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82FF9A-F0E6-4BE5-A785-09D93A75962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8050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96CC-24D7-4AC0-845A-98CA572FE6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261921-3E80-4007-9849-91F4F1D9C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A091F3-2079-48AC-A58B-4C729775D003}"/>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42536A67-7BBF-4557-B86C-E3D43DA805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F2A7F-20B3-4FEC-B2FB-22B3B56A9620}"/>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38650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74505-5F88-4C68-B044-B90A875A1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154938-180F-400A-A444-2DAC9B404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BC1C-22DF-43AD-B4A1-B55EB4C01F8A}"/>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1C439F43-011E-4BE1-A79A-17FE1495C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25448-2680-4648-B696-07B726E5BEA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18603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D49-DB18-4481-BBAD-3CCDB0B6E1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B48B0F-E770-4648-80B0-0B9A17734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9BBA6-35F4-4C69-B817-8B6D5B3C7F64}"/>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1F6B119B-E4E0-4014-B1F1-495E208A0C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45A5E-AE1B-4A92-B64A-2F8A4786E1A2}"/>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56340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196D-BED0-4BD8-AB4C-B2B3CCC7D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C613EC-F0A0-4466-A6C2-D28B863D1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F7A95-22EE-4F22-AEDA-C190D2F87D01}"/>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7C385F91-0601-4D65-A3E8-CFDC20A77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0A9F0-9DDE-4015-8C5C-5C9D6B60DDA0}"/>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5596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85AF-03C6-4B44-A538-43B0427D31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3EE5-59F6-4A1A-AE1E-8765B2B763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9D6861-A242-46E3-9BF3-A0C8A8DBB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D4037-319B-46C2-9889-B7EE91425689}"/>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6" name="Footer Placeholder 5">
            <a:extLst>
              <a:ext uri="{FF2B5EF4-FFF2-40B4-BE49-F238E27FC236}">
                <a16:creationId xmlns:a16="http://schemas.microsoft.com/office/drawing/2014/main" id="{C1EE4E15-6B43-42E0-9689-9D809E774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B8A2C-7787-42C7-9053-9FAC49800765}"/>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413009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7F82-17CF-402C-A83C-9BB0B0450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925B8-18E2-4648-9C7D-9A50568E68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CAC91-5516-49CF-ABB2-BDCA1101D9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3B518C-5424-4D17-AE61-73B5540B3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8E488-5143-4637-878A-8024B768B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F92FE0-EADD-43E3-B191-7F6FEA9C81E6}"/>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8" name="Footer Placeholder 7">
            <a:extLst>
              <a:ext uri="{FF2B5EF4-FFF2-40B4-BE49-F238E27FC236}">
                <a16:creationId xmlns:a16="http://schemas.microsoft.com/office/drawing/2014/main" id="{FD4604E9-CD41-4846-B48F-03B22B370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FE060F-933B-49D3-8FF3-B0DEF9DC648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04611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3CA-B572-4BA7-A189-A42C96F108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BA2B92-6276-46C5-8418-926229142AF0}"/>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4" name="Footer Placeholder 3">
            <a:extLst>
              <a:ext uri="{FF2B5EF4-FFF2-40B4-BE49-F238E27FC236}">
                <a16:creationId xmlns:a16="http://schemas.microsoft.com/office/drawing/2014/main" id="{ADC7E3F1-B21B-41C5-BFFE-A0D23D01EE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33B9AF-625C-4788-81E5-2B790AE33D0F}"/>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4773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4E3B9-7089-4D8E-9F92-ED9350E73E40}"/>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422319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262E-9CC6-4471-87B5-E96BB4A83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85306A-CD4B-46EE-9161-2B0A130F2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A59BE6-9514-4D99-A003-32E53BEDF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144FC-DE55-4C66-B467-EE320664508C}"/>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6" name="Footer Placeholder 5">
            <a:extLst>
              <a:ext uri="{FF2B5EF4-FFF2-40B4-BE49-F238E27FC236}">
                <a16:creationId xmlns:a16="http://schemas.microsoft.com/office/drawing/2014/main" id="{7ABC472B-5E7F-485E-A706-89B79D412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6C44B-3BC6-40D9-94ED-B0796F8E1329}"/>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490178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9C2A-444C-4E85-BF34-29BD3E3F6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688350-F59A-41DF-B2EF-F9EEA2470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5D8DC2-A933-46C8-BE16-322CE1A3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7E0BD-405F-407D-AAE8-84A2C67291BD}"/>
              </a:ext>
            </a:extLst>
          </p:cNvPr>
          <p:cNvSpPr>
            <a:spLocks noGrp="1"/>
          </p:cNvSpPr>
          <p:nvPr>
            <p:ph type="dt" sz="half" idx="10"/>
          </p:nvPr>
        </p:nvSpPr>
        <p:spPr/>
        <p:txBody>
          <a:bodyPr/>
          <a:lstStyle/>
          <a:p>
            <a:fld id="{C0697723-E498-4D64-BBB6-490ED1364AC9}" type="datetimeFigureOut">
              <a:rPr lang="en-IN" smtClean="0"/>
              <a:pPr/>
              <a:t>15-07-2020</a:t>
            </a:fld>
            <a:endParaRPr lang="en-IN"/>
          </a:p>
        </p:txBody>
      </p:sp>
      <p:sp>
        <p:nvSpPr>
          <p:cNvPr id="6" name="Footer Placeholder 5">
            <a:extLst>
              <a:ext uri="{FF2B5EF4-FFF2-40B4-BE49-F238E27FC236}">
                <a16:creationId xmlns:a16="http://schemas.microsoft.com/office/drawing/2014/main" id="{F5294B3E-2DAE-4C72-9B6F-EE43965DA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4055D-9410-4E28-8C54-90B4F6E7DBFF}"/>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93125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9A4AD-9C61-4A2F-99E0-675E335926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0F732A-189B-4AC1-886A-23584A50B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F3EE23-AF03-4903-9219-60875A711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pPr/>
              <a:t>15-07-2020</a:t>
            </a:fld>
            <a:endParaRPr lang="en-IN"/>
          </a:p>
        </p:txBody>
      </p:sp>
      <p:sp>
        <p:nvSpPr>
          <p:cNvPr id="5" name="Footer Placeholder 4">
            <a:extLst>
              <a:ext uri="{FF2B5EF4-FFF2-40B4-BE49-F238E27FC236}">
                <a16:creationId xmlns:a16="http://schemas.microsoft.com/office/drawing/2014/main" id="{957FC4B0-FF26-4AB9-BACD-041A24DCD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C8E684-F46A-48CC-BAD8-663F8E117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pPr/>
              <a:t>‹#›</a:t>
            </a:fld>
            <a:endParaRPr lang="en-IN"/>
          </a:p>
        </p:txBody>
      </p:sp>
    </p:spTree>
    <p:extLst>
      <p:ext uri="{BB962C8B-B14F-4D97-AF65-F5344CB8AC3E}">
        <p14:creationId xmlns:p14="http://schemas.microsoft.com/office/powerpoint/2010/main" val="471109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9.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customXml" Target="../ink/ink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customXml" Target="../ink/ink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1.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1.bin"/><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priorprobability.com/2017/07/17/bayesian-voting-part-i/"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10" Type="http://schemas.openxmlformats.org/officeDocument/2006/relationships/image" Target="../media/image38.png"/><Relationship Id="rId4" Type="http://schemas.openxmlformats.org/officeDocument/2006/relationships/image" Target="../media/image90.png"/><Relationship Id="rId9" Type="http://schemas.openxmlformats.org/officeDocument/2006/relationships/customXml" Target="../ink/ink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png"/><Relationship Id="rId4" Type="http://schemas.openxmlformats.org/officeDocument/2006/relationships/hyperlink" Target="https://en.wikipedia.org/wiki/Logistic_distribution" TargetMode="External"/></Relationships>
</file>

<file path=ppt/slides/_rels/slide3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60.png"/><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1.jpeg"/><Relationship Id="rId9"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1688267"/>
            <a:ext cx="7497214" cy="1200329"/>
          </a:xfrm>
          <a:prstGeom prst="rect">
            <a:avLst/>
          </a:prstGeom>
        </p:spPr>
        <p:txBody>
          <a:bodyPr wrap="square">
            <a:spAutoFit/>
          </a:bodyPr>
          <a:lstStyle/>
          <a:p>
            <a:r>
              <a:rPr lang="en-US" sz="3600" b="1" dirty="0">
                <a:solidFill>
                  <a:schemeClr val="accent2">
                    <a:lumMod val="75000"/>
                  </a:schemeClr>
                </a:solidFill>
              </a:rPr>
              <a:t>MACHINE </a:t>
            </a:r>
          </a:p>
          <a:p>
            <a:r>
              <a:rPr lang="en-US" sz="3600" b="1" dirty="0">
                <a:solidFill>
                  <a:schemeClr val="accent2">
                    <a:lumMod val="75000"/>
                  </a:schemeClr>
                </a:solidFill>
              </a:rPr>
              <a:t>INTELLIGENCE</a:t>
            </a:r>
          </a:p>
        </p:txBody>
      </p:sp>
      <p:sp>
        <p:nvSpPr>
          <p:cNvPr id="13" name="Rectangle 12"/>
          <p:cNvSpPr/>
          <p:nvPr/>
        </p:nvSpPr>
        <p:spPr>
          <a:xfrm>
            <a:off x="4781916" y="2841955"/>
            <a:ext cx="7497214" cy="645160"/>
          </a:xfrm>
          <a:prstGeom prst="rect">
            <a:avLst/>
          </a:prstGeom>
        </p:spPr>
        <p:txBody>
          <a:bodyPr wrap="square">
            <a:spAutoFit/>
          </a:bodyPr>
          <a:lstStyle/>
          <a:p>
            <a:pPr algn="l">
              <a:lnSpc>
                <a:spcPct val="100000"/>
              </a:lnSpc>
            </a:pPr>
            <a:r>
              <a:rPr lang="en-US" sz="3600" b="1" dirty="0">
                <a:solidFill>
                  <a:schemeClr val="accent1">
                    <a:lumMod val="75000"/>
                  </a:schemeClr>
                </a:solidFill>
              </a:rPr>
              <a:t>BAYESIAN LEARNING</a:t>
            </a:r>
          </a:p>
        </p:txBody>
      </p:sp>
      <p:sp>
        <p:nvSpPr>
          <p:cNvPr id="14" name="Rectangle 13"/>
          <p:cNvSpPr/>
          <p:nvPr/>
        </p:nvSpPr>
        <p:spPr>
          <a:xfrm>
            <a:off x="4781916" y="4415503"/>
            <a:ext cx="7497214" cy="461665"/>
          </a:xfrm>
          <a:prstGeom prst="rect">
            <a:avLst/>
          </a:prstGeom>
        </p:spPr>
        <p:txBody>
          <a:bodyPr wrap="square">
            <a:spAutoFit/>
          </a:bodyPr>
          <a:lstStyle/>
          <a:p>
            <a:r>
              <a:rPr lang="en-US" sz="2400" b="1" dirty="0"/>
              <a:t>K.S.Srinivas</a:t>
            </a:r>
            <a:endParaRPr lang="en-IN" sz="2400" b="1" dirty="0"/>
          </a:p>
        </p:txBody>
      </p:sp>
      <p:sp>
        <p:nvSpPr>
          <p:cNvPr id="15" name="Rectangle 14"/>
          <p:cNvSpPr/>
          <p:nvPr/>
        </p:nvSpPr>
        <p:spPr>
          <a:xfrm>
            <a:off x="4781916" y="4813108"/>
            <a:ext cx="7497214" cy="461665"/>
          </a:xfrm>
          <a:prstGeom prst="rect">
            <a:avLst/>
          </a:prstGeom>
        </p:spPr>
        <p:txBody>
          <a:bodyPr wrap="square">
            <a:spAutoFit/>
          </a:bodyPr>
          <a:lstStyle/>
          <a:p>
            <a:r>
              <a:rPr lang="en-US" sz="2400" dirty="0"/>
              <a:t>Department of Computer Science and Engineering</a:t>
            </a:r>
            <a:endParaRPr lang="en-IN" sz="2400" dirty="0"/>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05382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Likelihood</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610137388"/>
              </p:ext>
            </p:extLst>
          </p:nvPr>
        </p:nvGraphicFramePr>
        <p:xfrm>
          <a:off x="598883" y="1151444"/>
          <a:ext cx="9370010" cy="2204085"/>
        </p:xfrm>
        <a:graphic>
          <a:graphicData uri="http://schemas.openxmlformats.org/drawingml/2006/table">
            <a:tbl>
              <a:tblPr>
                <a:tableStyleId>{5C22544A-7EE6-4342-B048-85BDC9FD1C3A}</a:tableStyleId>
              </a:tblPr>
              <a:tblGrid>
                <a:gridCol w="9370010">
                  <a:extLst>
                    <a:ext uri="{9D8B030D-6E8A-4147-A177-3AD203B41FA5}">
                      <a16:colId xmlns:a16="http://schemas.microsoft.com/office/drawing/2014/main" val="1451740328"/>
                    </a:ext>
                  </a:extLst>
                </a:gridCol>
              </a:tblGrid>
              <a:tr h="1860698">
                <a:tc>
                  <a:txBody>
                    <a:bodyPr/>
                    <a:lstStyle/>
                    <a:p>
                      <a:pPr marL="0" indent="0">
                        <a:buFont typeface="Arial" panose="020B0604020202020204" pitchFamily="34" charset="0"/>
                        <a:buNone/>
                      </a:pPr>
                      <a:endParaRPr lang="en-IN" sz="1800" b="0" i="0" u="none" strike="noStrike" kern="1200" baseline="0" dirty="0">
                        <a:solidFill>
                          <a:schemeClr val="dk1"/>
                        </a:solidFill>
                        <a:latin typeface="+mn-lt"/>
                        <a:ea typeface="+mn-ea"/>
                        <a:cs typeface="+mn-cs"/>
                      </a:endParaRPr>
                    </a:p>
                    <a:p>
                      <a:r>
                        <a:rPr lang="en-US" sz="1800" b="1" i="0" u="sng" strike="noStrike" kern="1200" baseline="0" dirty="0">
                          <a:solidFill>
                            <a:schemeClr val="dk1"/>
                          </a:solidFill>
                          <a:latin typeface="+mn-lt"/>
                          <a:ea typeface="+mn-ea"/>
                          <a:cs typeface="+mn-cs"/>
                        </a:rPr>
                        <a:t>However, the version space is not the whole story. </a:t>
                      </a:r>
                    </a:p>
                    <a:p>
                      <a:r>
                        <a:rPr lang="en-US" sz="1800" b="0" i="0" u="none" strike="noStrike" kern="1200" baseline="0" dirty="0">
                          <a:solidFill>
                            <a:schemeClr val="dk1"/>
                          </a:solidFill>
                          <a:latin typeface="+mn-lt"/>
                          <a:ea typeface="+mn-ea"/>
                          <a:cs typeface="+mn-cs"/>
                        </a:rPr>
                        <a:t>After seeing </a:t>
                      </a:r>
                      <a:r>
                        <a:rPr lang="en-US" sz="1800" b="0" i="1" u="none" strike="noStrike" kern="1200" baseline="0" dirty="0">
                          <a:solidFill>
                            <a:schemeClr val="dk1"/>
                          </a:solidFill>
                          <a:latin typeface="+mn-lt"/>
                          <a:ea typeface="+mn-ea"/>
                          <a:cs typeface="+mn-cs"/>
                        </a:rPr>
                        <a:t>D </a:t>
                      </a:r>
                      <a:r>
                        <a:rPr lang="en-US" sz="1800" b="0" i="0" u="none" strike="noStrike" kern="1200" baseline="0" dirty="0">
                          <a:solidFill>
                            <a:schemeClr val="dk1"/>
                          </a:solidFill>
                          <a:latin typeface="+mn-lt"/>
                          <a:ea typeface="+mn-ea"/>
                          <a:cs typeface="+mn-cs"/>
                        </a:rPr>
                        <a:t>= </a:t>
                      </a:r>
                      <a:r>
                        <a:rPr lang="en-US" sz="1800" b="0" i="1" u="none" strike="noStrike" kern="1200" baseline="0" dirty="0">
                          <a:solidFill>
                            <a:schemeClr val="dk1"/>
                          </a:solidFill>
                          <a:latin typeface="+mn-lt"/>
                          <a:ea typeface="+mn-ea"/>
                          <a:cs typeface="+mn-cs"/>
                        </a:rPr>
                        <a:t>{</a:t>
                      </a:r>
                      <a:r>
                        <a:rPr lang="en-US" sz="1800" b="0" i="0" u="none" strike="noStrike" kern="1200" baseline="0" dirty="0">
                          <a:solidFill>
                            <a:schemeClr val="dk1"/>
                          </a:solidFill>
                          <a:latin typeface="+mn-lt"/>
                          <a:ea typeface="+mn-ea"/>
                          <a:cs typeface="+mn-cs"/>
                        </a:rPr>
                        <a:t>16</a:t>
                      </a:r>
                      <a:r>
                        <a:rPr lang="en-US" sz="1800" b="0" i="1" u="none" strike="noStrike" kern="1200" baseline="0" dirty="0">
                          <a:solidFill>
                            <a:schemeClr val="dk1"/>
                          </a:solidFill>
                          <a:latin typeface="+mn-lt"/>
                          <a:ea typeface="+mn-ea"/>
                          <a:cs typeface="+mn-cs"/>
                        </a:rPr>
                        <a:t>}</a:t>
                      </a:r>
                      <a:r>
                        <a:rPr lang="en-US" sz="1800" b="0" i="0" u="none" strike="noStrike" kern="1200" baseline="0" dirty="0">
                          <a:solidFill>
                            <a:schemeClr val="dk1"/>
                          </a:solidFill>
                          <a:latin typeface="+mn-lt"/>
                          <a:ea typeface="+mn-ea"/>
                          <a:cs typeface="+mn-cs"/>
                        </a:rPr>
                        <a:t>, there are many consistent rules; how do you combine them to predict if ˜</a:t>
                      </a:r>
                      <a:r>
                        <a:rPr lang="en-US" sz="1800" b="0" i="1" u="none" strike="noStrike" kern="1200" baseline="0" dirty="0">
                          <a:solidFill>
                            <a:schemeClr val="dk1"/>
                          </a:solidFill>
                          <a:latin typeface="+mn-lt"/>
                          <a:ea typeface="+mn-ea"/>
                          <a:cs typeface="+mn-cs"/>
                        </a:rPr>
                        <a:t>x ∈ C</a:t>
                      </a:r>
                      <a:r>
                        <a:rPr lang="en-US" sz="1800" b="0" i="0" u="none" strike="noStrike" kern="1200" baseline="0" dirty="0">
                          <a:solidFill>
                            <a:schemeClr val="dk1"/>
                          </a:solidFill>
                          <a:latin typeface="+mn-lt"/>
                          <a:ea typeface="+mn-ea"/>
                          <a:cs typeface="+mn-cs"/>
                        </a:rPr>
                        <a:t>? </a:t>
                      </a:r>
                    </a:p>
                    <a:p>
                      <a:r>
                        <a:rPr lang="en-US" sz="1800" b="0" i="0" u="none" strike="noStrike" kern="1200" baseline="0" dirty="0">
                          <a:solidFill>
                            <a:schemeClr val="dk1"/>
                          </a:solidFill>
                          <a:latin typeface="+mn-lt"/>
                          <a:ea typeface="+mn-ea"/>
                          <a:cs typeface="+mn-cs"/>
                        </a:rPr>
                        <a:t>Also, after seeing </a:t>
                      </a:r>
                      <a:r>
                        <a:rPr lang="en-US" sz="1800" b="0" i="1" u="none" strike="noStrike" kern="1200" baseline="0" dirty="0">
                          <a:solidFill>
                            <a:schemeClr val="dk1"/>
                          </a:solidFill>
                          <a:latin typeface="+mn-lt"/>
                          <a:ea typeface="+mn-ea"/>
                          <a:cs typeface="+mn-cs"/>
                        </a:rPr>
                        <a:t>D </a:t>
                      </a:r>
                      <a:r>
                        <a:rPr lang="en-US" sz="1800" b="0" i="0" u="none" strike="noStrike" kern="1200" baseline="0" dirty="0">
                          <a:solidFill>
                            <a:schemeClr val="dk1"/>
                          </a:solidFill>
                          <a:latin typeface="+mn-lt"/>
                          <a:ea typeface="+mn-ea"/>
                          <a:cs typeface="+mn-cs"/>
                        </a:rPr>
                        <a:t>=</a:t>
                      </a:r>
                      <a:r>
                        <a:rPr lang="en-US" sz="1800" b="0" i="1" u="none" strike="noStrike" kern="1200" baseline="0" dirty="0">
                          <a:solidFill>
                            <a:schemeClr val="dk1"/>
                          </a:solidFill>
                          <a:latin typeface="+mn-lt"/>
                          <a:ea typeface="+mn-ea"/>
                          <a:cs typeface="+mn-cs"/>
                        </a:rPr>
                        <a:t>{</a:t>
                      </a:r>
                      <a:r>
                        <a:rPr lang="en-US" sz="1800" b="0" i="0" u="none" strike="noStrike" kern="1200" baseline="0" dirty="0">
                          <a:solidFill>
                            <a:schemeClr val="dk1"/>
                          </a:solidFill>
                          <a:latin typeface="+mn-lt"/>
                          <a:ea typeface="+mn-ea"/>
                          <a:cs typeface="+mn-cs"/>
                        </a:rPr>
                        <a:t>16</a:t>
                      </a:r>
                      <a:r>
                        <a:rPr lang="en-US" sz="1800" b="0" i="1"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8</a:t>
                      </a:r>
                      <a:r>
                        <a:rPr lang="en-US" sz="1800" b="0" i="1"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2</a:t>
                      </a:r>
                      <a:r>
                        <a:rPr lang="en-US" sz="1800" b="0" i="1"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64</a:t>
                      </a:r>
                      <a:r>
                        <a:rPr lang="en-US" sz="1800" b="0" i="1" u="none" strike="noStrike" kern="1200" baseline="0" dirty="0">
                          <a:solidFill>
                            <a:schemeClr val="dk1"/>
                          </a:solidFill>
                          <a:latin typeface="+mn-lt"/>
                          <a:ea typeface="+mn-ea"/>
                          <a:cs typeface="+mn-cs"/>
                        </a:rPr>
                        <a:t>}</a:t>
                      </a:r>
                      <a:r>
                        <a:rPr lang="en-US" sz="1800" b="0" i="0" u="none" strike="noStrike" kern="1200" baseline="0" dirty="0">
                          <a:solidFill>
                            <a:schemeClr val="dk1"/>
                          </a:solidFill>
                          <a:latin typeface="+mn-lt"/>
                          <a:ea typeface="+mn-ea"/>
                          <a:cs typeface="+mn-cs"/>
                        </a:rPr>
                        <a:t>, why did you choose the rule “powers of two” and not, say, “all even numbers”, or “powers of two except for 32”, both of which are equally consistent with the evidence?</a:t>
                      </a:r>
                    </a:p>
                    <a:p>
                      <a:endParaRPr lang="en-US" sz="1800" b="0" i="0" u="none" strike="noStrike" kern="1200" baseline="0" dirty="0">
                        <a:solidFill>
                          <a:schemeClr val="dk1"/>
                        </a:solidFill>
                        <a:latin typeface="+mn-lt"/>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sp>
        <p:nvSpPr>
          <p:cNvPr id="3" name="TextBox 2">
            <a:extLst>
              <a:ext uri="{FF2B5EF4-FFF2-40B4-BE49-F238E27FC236}">
                <a16:creationId xmlns:a16="http://schemas.microsoft.com/office/drawing/2014/main" id="{DF3A45D6-8C3E-4BB1-B0AA-250336DF6034}"/>
              </a:ext>
            </a:extLst>
          </p:cNvPr>
          <p:cNvSpPr txBox="1"/>
          <p:nvPr/>
        </p:nvSpPr>
        <p:spPr>
          <a:xfrm>
            <a:off x="598883" y="3711388"/>
            <a:ext cx="8545117" cy="2954655"/>
          </a:xfrm>
          <a:prstGeom prst="rect">
            <a:avLst/>
          </a:prstGeom>
          <a:noFill/>
        </p:spPr>
        <p:txBody>
          <a:bodyPr wrap="square" rtlCol="0">
            <a:spAutoFit/>
          </a:bodyPr>
          <a:lstStyle/>
          <a:p>
            <a:r>
              <a:rPr lang="en-US" sz="2400" b="1" dirty="0">
                <a:solidFill>
                  <a:schemeClr val="dk1"/>
                </a:solidFill>
              </a:rPr>
              <a:t>Why would you say H(power of 2 ) instead of H(even number)? </a:t>
            </a:r>
          </a:p>
          <a:p>
            <a:pPr marL="342900" indent="-342900">
              <a:buFont typeface="Arial" panose="020B0604020202020204" pitchFamily="34" charset="0"/>
              <a:buChar char="•"/>
            </a:pPr>
            <a:r>
              <a:rPr lang="en-US" sz="2400" dirty="0">
                <a:solidFill>
                  <a:schemeClr val="dk1"/>
                </a:solidFill>
              </a:rPr>
              <a:t>Lets extend the set to all integers from 1…100?</a:t>
            </a:r>
          </a:p>
          <a:p>
            <a:pPr marL="342900" indent="-342900">
              <a:buFont typeface="Arial" panose="020B0604020202020204" pitchFamily="34" charset="0"/>
              <a:buChar char="•"/>
            </a:pPr>
            <a:r>
              <a:rPr lang="en-US" sz="2400" dirty="0">
                <a:solidFill>
                  <a:schemeClr val="dk1"/>
                </a:solidFill>
              </a:rPr>
              <a:t>How many powers of 2 do we have  - 6 and even 50</a:t>
            </a:r>
          </a:p>
          <a:p>
            <a:pPr marL="342900" indent="-342900">
              <a:buFont typeface="Arial" panose="020B0604020202020204" pitchFamily="34" charset="0"/>
              <a:buChar char="•"/>
            </a:pPr>
            <a:r>
              <a:rPr lang="en-US" sz="2400" dirty="0"/>
              <a:t>Then </a:t>
            </a:r>
            <a:r>
              <a:rPr lang="en-US" sz="2400" i="1" dirty="0"/>
              <a:t>p</a:t>
            </a:r>
            <a:r>
              <a:rPr lang="en-US" sz="2400" dirty="0"/>
              <a:t>(</a:t>
            </a:r>
            <a:r>
              <a:rPr lang="en-US" sz="2400" i="1" dirty="0" err="1"/>
              <a:t>D|h</a:t>
            </a:r>
            <a:r>
              <a:rPr lang="en-US" sz="2400" dirty="0" err="1"/>
              <a:t>two</a:t>
            </a:r>
            <a:r>
              <a:rPr lang="en-US" sz="2400" dirty="0"/>
              <a:t>) = 1</a:t>
            </a:r>
            <a:r>
              <a:rPr lang="en-US" sz="2400" i="1" dirty="0"/>
              <a:t>/</a:t>
            </a:r>
            <a:r>
              <a:rPr lang="en-US" sz="2400" dirty="0"/>
              <a:t>6, since there are only 6 powers</a:t>
            </a:r>
          </a:p>
          <a:p>
            <a:pPr marL="342900" indent="-342900">
              <a:buFont typeface="Arial" panose="020B0604020202020204" pitchFamily="34" charset="0"/>
              <a:buChar char="•"/>
            </a:pPr>
            <a:r>
              <a:rPr lang="en-US" sz="2400" dirty="0"/>
              <a:t>of two less than 100, but </a:t>
            </a:r>
            <a:r>
              <a:rPr lang="en-US" sz="2400" i="1" dirty="0"/>
              <a:t>p</a:t>
            </a:r>
            <a:r>
              <a:rPr lang="en-US" sz="2400" dirty="0"/>
              <a:t>(</a:t>
            </a:r>
            <a:r>
              <a:rPr lang="en-US" sz="2400" i="1" dirty="0" err="1"/>
              <a:t>D|h</a:t>
            </a:r>
            <a:r>
              <a:rPr lang="en-US" sz="2400" dirty="0" err="1"/>
              <a:t>even</a:t>
            </a:r>
            <a:r>
              <a:rPr lang="en-US" sz="2400" dirty="0"/>
              <a:t>) = 1</a:t>
            </a:r>
            <a:r>
              <a:rPr lang="en-US" sz="2400" i="1" dirty="0"/>
              <a:t>/</a:t>
            </a:r>
            <a:r>
              <a:rPr lang="en-US" sz="2400" dirty="0"/>
              <a:t>50, since there are 50 even numbers. </a:t>
            </a:r>
          </a:p>
          <a:p>
            <a:pPr marL="342900" indent="-342900">
              <a:buFont typeface="Arial" panose="020B0604020202020204" pitchFamily="34" charset="0"/>
              <a:buChar char="•"/>
            </a:pPr>
            <a:r>
              <a:rPr lang="en-US" sz="2400" dirty="0"/>
              <a:t>So the likelihood that </a:t>
            </a:r>
            <a:r>
              <a:rPr lang="en-US" sz="2400" i="1" dirty="0"/>
              <a:t>h </a:t>
            </a:r>
            <a:r>
              <a:rPr lang="en-US" sz="2400" dirty="0"/>
              <a:t>= </a:t>
            </a:r>
            <a:r>
              <a:rPr lang="en-US" sz="2400" i="1" dirty="0" err="1"/>
              <a:t>h</a:t>
            </a:r>
            <a:r>
              <a:rPr lang="en-US" sz="2400" dirty="0" err="1"/>
              <a:t>two</a:t>
            </a:r>
            <a:r>
              <a:rPr lang="en-US" sz="2400" dirty="0"/>
              <a:t> is higher than if </a:t>
            </a:r>
            <a:r>
              <a:rPr lang="en-US" sz="2400" i="1" dirty="0"/>
              <a:t>h </a:t>
            </a:r>
            <a:r>
              <a:rPr lang="en-US" sz="2400" dirty="0"/>
              <a:t>= </a:t>
            </a:r>
            <a:r>
              <a:rPr lang="en-US" sz="2400" i="1" dirty="0" err="1"/>
              <a:t>h</a:t>
            </a:r>
            <a:r>
              <a:rPr lang="en-US" sz="2400" dirty="0" err="1"/>
              <a:t>even</a:t>
            </a:r>
            <a:endParaRPr lang="en-US" sz="2400" dirty="0">
              <a:solidFill>
                <a:schemeClr val="dk1"/>
              </a:solidFill>
            </a:endParaRPr>
          </a:p>
          <a:p>
            <a:endParaRPr lang="en-IN"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F37DE68-A6E8-46B9-9056-695B13B823CE}"/>
                  </a:ext>
                </a:extLst>
              </p14:cNvPr>
              <p14:cNvContentPartPr/>
              <p14:nvPr/>
            </p14:nvContentPartPr>
            <p14:xfrm>
              <a:off x="2188080" y="1963800"/>
              <a:ext cx="5945760" cy="4466520"/>
            </p14:xfrm>
          </p:contentPart>
        </mc:Choice>
        <mc:Fallback>
          <p:pic>
            <p:nvPicPr>
              <p:cNvPr id="4" name="Ink 3">
                <a:extLst>
                  <a:ext uri="{FF2B5EF4-FFF2-40B4-BE49-F238E27FC236}">
                    <a16:creationId xmlns:a16="http://schemas.microsoft.com/office/drawing/2014/main" id="{3F37DE68-A6E8-46B9-9056-695B13B823CE}"/>
                  </a:ext>
                </a:extLst>
              </p:cNvPr>
              <p:cNvPicPr/>
              <p:nvPr/>
            </p:nvPicPr>
            <p:blipFill>
              <a:blip r:embed="rId5"/>
              <a:stretch>
                <a:fillRect/>
              </a:stretch>
            </p:blipFill>
            <p:spPr>
              <a:xfrm>
                <a:off x="2178720" y="1954440"/>
                <a:ext cx="5964480" cy="4485240"/>
              </a:xfrm>
              <a:prstGeom prst="rect">
                <a:avLst/>
              </a:prstGeom>
            </p:spPr>
          </p:pic>
        </mc:Fallback>
      </mc:AlternateContent>
    </p:spTree>
    <p:extLst>
      <p:ext uri="{BB962C8B-B14F-4D97-AF65-F5344CB8AC3E}">
        <p14:creationId xmlns:p14="http://schemas.microsoft.com/office/powerpoint/2010/main" val="30903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Likelihood</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4" name="Rectangle 3">
            <a:extLst>
              <a:ext uri="{FF2B5EF4-FFF2-40B4-BE49-F238E27FC236}">
                <a16:creationId xmlns:a16="http://schemas.microsoft.com/office/drawing/2014/main" id="{90E6E102-A25B-4F6D-A4E9-3A376CEA5090}"/>
              </a:ext>
            </a:extLst>
          </p:cNvPr>
          <p:cNvSpPr/>
          <p:nvPr/>
        </p:nvSpPr>
        <p:spPr>
          <a:xfrm>
            <a:off x="256558" y="1268688"/>
            <a:ext cx="8300052" cy="1569660"/>
          </a:xfrm>
          <a:prstGeom prst="rect">
            <a:avLst/>
          </a:prstGeom>
        </p:spPr>
        <p:txBody>
          <a:bodyPr wrap="square">
            <a:spAutoFit/>
          </a:bodyPr>
          <a:lstStyle/>
          <a:p>
            <a:r>
              <a:rPr lang="en-US" sz="2400" dirty="0"/>
              <a:t>Likelihood:</a:t>
            </a:r>
          </a:p>
          <a:p>
            <a:r>
              <a:rPr lang="en-US" sz="2400" dirty="0"/>
              <a:t>• Assume examples are sampled uniformly at random from all numbers that are consistent with the hypothesis</a:t>
            </a:r>
          </a:p>
          <a:p>
            <a:r>
              <a:rPr lang="en-US" sz="2400" dirty="0"/>
              <a:t>• Size principle: Favors smallest consistent hypotheses </a:t>
            </a:r>
            <a:endParaRPr lang="en-IN" sz="2400" dirty="0"/>
          </a:p>
        </p:txBody>
      </p:sp>
      <p:pic>
        <p:nvPicPr>
          <p:cNvPr id="5" name="Picture 4">
            <a:extLst>
              <a:ext uri="{FF2B5EF4-FFF2-40B4-BE49-F238E27FC236}">
                <a16:creationId xmlns:a16="http://schemas.microsoft.com/office/drawing/2014/main" id="{DE905DD5-7C1B-4007-8D4D-406D3611EE8A}"/>
              </a:ext>
            </a:extLst>
          </p:cNvPr>
          <p:cNvPicPr>
            <a:picLocks noChangeAspect="1"/>
          </p:cNvPicPr>
          <p:nvPr/>
        </p:nvPicPr>
        <p:blipFill>
          <a:blip r:embed="rId4"/>
          <a:stretch>
            <a:fillRect/>
          </a:stretch>
        </p:blipFill>
        <p:spPr>
          <a:xfrm>
            <a:off x="3209925" y="3210028"/>
            <a:ext cx="4679016" cy="156966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3C46F42-89C0-4AEF-A00D-51CAEBB77EDC}"/>
                  </a:ext>
                </a:extLst>
              </p14:cNvPr>
              <p14:cNvContentPartPr/>
              <p14:nvPr/>
            </p14:nvContentPartPr>
            <p14:xfrm>
              <a:off x="3114720" y="2829600"/>
              <a:ext cx="2123280" cy="1804320"/>
            </p14:xfrm>
          </p:contentPart>
        </mc:Choice>
        <mc:Fallback>
          <p:pic>
            <p:nvPicPr>
              <p:cNvPr id="2" name="Ink 1">
                <a:extLst>
                  <a:ext uri="{FF2B5EF4-FFF2-40B4-BE49-F238E27FC236}">
                    <a16:creationId xmlns:a16="http://schemas.microsoft.com/office/drawing/2014/main" id="{B3C46F42-89C0-4AEF-A00D-51CAEBB77EDC}"/>
                  </a:ext>
                </a:extLst>
              </p:cNvPr>
              <p:cNvPicPr/>
              <p:nvPr/>
            </p:nvPicPr>
            <p:blipFill>
              <a:blip r:embed="rId6"/>
              <a:stretch>
                <a:fillRect/>
              </a:stretch>
            </p:blipFill>
            <p:spPr>
              <a:xfrm>
                <a:off x="3105360" y="2820240"/>
                <a:ext cx="2142000" cy="1823040"/>
              </a:xfrm>
              <a:prstGeom prst="rect">
                <a:avLst/>
              </a:prstGeom>
            </p:spPr>
          </p:pic>
        </mc:Fallback>
      </mc:AlternateContent>
    </p:spTree>
    <p:extLst>
      <p:ext uri="{BB962C8B-B14F-4D97-AF65-F5344CB8AC3E}">
        <p14:creationId xmlns:p14="http://schemas.microsoft.com/office/powerpoint/2010/main" val="79482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Prior</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4" name="TextBox 3">
            <a:extLst>
              <a:ext uri="{FF2B5EF4-FFF2-40B4-BE49-F238E27FC236}">
                <a16:creationId xmlns:a16="http://schemas.microsoft.com/office/drawing/2014/main" id="{A41F3E67-E227-418A-B522-D2B4B27719EA}"/>
              </a:ext>
            </a:extLst>
          </p:cNvPr>
          <p:cNvSpPr txBox="1"/>
          <p:nvPr/>
        </p:nvSpPr>
        <p:spPr>
          <a:xfrm>
            <a:off x="484094" y="1488141"/>
            <a:ext cx="925157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Prior is the mechanism by which background knowledge can be brought to bear on </a:t>
            </a:r>
            <a:r>
              <a:rPr lang="en-IN" sz="2400" dirty="0"/>
              <a:t>a problem.</a:t>
            </a:r>
          </a:p>
          <a:p>
            <a:pPr marL="342900" indent="-342900">
              <a:buFont typeface="Arial" panose="020B0604020202020204" pitchFamily="34" charset="0"/>
              <a:buChar char="•"/>
            </a:pPr>
            <a:r>
              <a:rPr lang="en-IN" sz="2400" dirty="0"/>
              <a:t>Suppose you were told 1400, 1200, 1600, 1800 are the arithmetic output of some other numbers, would you believe 1100 to be belonging to that same concept or would you say 1183 belongs to the same concept</a:t>
            </a:r>
          </a:p>
          <a:p>
            <a:pPr marL="342900" indent="-342900">
              <a:buFont typeface="Arial" panose="020B0604020202020204" pitchFamily="34" charset="0"/>
              <a:buChar char="•"/>
            </a:pPr>
            <a:r>
              <a:rPr lang="en-US" sz="2400" dirty="0"/>
              <a:t>Based on </a:t>
            </a:r>
            <a:r>
              <a:rPr lang="en-US" sz="2400" b="1" dirty="0"/>
              <a:t>prior experience</a:t>
            </a:r>
            <a:r>
              <a:rPr lang="en-US" sz="2400" dirty="0"/>
              <a:t>, some hypotheses are </a:t>
            </a:r>
            <a:r>
              <a:rPr lang="en-US" sz="2400" b="1" dirty="0"/>
              <a:t>more probable </a:t>
            </a:r>
            <a:r>
              <a:rPr lang="en-US" sz="2400" dirty="0"/>
              <a:t>(natural) than others</a:t>
            </a:r>
            <a:endParaRPr lang="en-IN" sz="2400"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8DD7061-EC23-4A2D-8F2D-5EDBBE0BD69B}"/>
                  </a:ext>
                </a:extLst>
              </p14:cNvPr>
              <p14:cNvContentPartPr/>
              <p14:nvPr/>
            </p14:nvContentPartPr>
            <p14:xfrm>
              <a:off x="4045320" y="2076480"/>
              <a:ext cx="3850920" cy="1570320"/>
            </p14:xfrm>
          </p:contentPart>
        </mc:Choice>
        <mc:Fallback>
          <p:pic>
            <p:nvPicPr>
              <p:cNvPr id="2" name="Ink 1">
                <a:extLst>
                  <a:ext uri="{FF2B5EF4-FFF2-40B4-BE49-F238E27FC236}">
                    <a16:creationId xmlns:a16="http://schemas.microsoft.com/office/drawing/2014/main" id="{38DD7061-EC23-4A2D-8F2D-5EDBBE0BD69B}"/>
                  </a:ext>
                </a:extLst>
              </p:cNvPr>
              <p:cNvPicPr/>
              <p:nvPr/>
            </p:nvPicPr>
            <p:blipFill>
              <a:blip r:embed="rId5"/>
              <a:stretch>
                <a:fillRect/>
              </a:stretch>
            </p:blipFill>
            <p:spPr>
              <a:xfrm>
                <a:off x="4035960" y="2067120"/>
                <a:ext cx="3869640" cy="1589040"/>
              </a:xfrm>
              <a:prstGeom prst="rect">
                <a:avLst/>
              </a:prstGeom>
            </p:spPr>
          </p:pic>
        </mc:Fallback>
      </mc:AlternateContent>
    </p:spTree>
    <p:extLst>
      <p:ext uri="{BB962C8B-B14F-4D97-AF65-F5344CB8AC3E}">
        <p14:creationId xmlns:p14="http://schemas.microsoft.com/office/powerpoint/2010/main" val="37950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Posterior</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2" name="Picture 1">
            <a:extLst>
              <a:ext uri="{FF2B5EF4-FFF2-40B4-BE49-F238E27FC236}">
                <a16:creationId xmlns:a16="http://schemas.microsoft.com/office/drawing/2014/main" id="{816D8584-B6AE-45A5-B3CF-020F8746FDE7}"/>
              </a:ext>
            </a:extLst>
          </p:cNvPr>
          <p:cNvPicPr>
            <a:picLocks noChangeAspect="1"/>
          </p:cNvPicPr>
          <p:nvPr/>
        </p:nvPicPr>
        <p:blipFill>
          <a:blip r:embed="rId4"/>
          <a:stretch>
            <a:fillRect/>
          </a:stretch>
        </p:blipFill>
        <p:spPr>
          <a:xfrm>
            <a:off x="1107701" y="1405333"/>
            <a:ext cx="7749428" cy="2203241"/>
          </a:xfrm>
          <a:prstGeom prst="rect">
            <a:avLst/>
          </a:prstGeom>
        </p:spPr>
      </p:pic>
      <p:sp>
        <p:nvSpPr>
          <p:cNvPr id="3" name="Rectangle 2">
            <a:extLst>
              <a:ext uri="{FF2B5EF4-FFF2-40B4-BE49-F238E27FC236}">
                <a16:creationId xmlns:a16="http://schemas.microsoft.com/office/drawing/2014/main" id="{779D7323-5C91-4031-8473-4FBA9F62038E}"/>
              </a:ext>
            </a:extLst>
          </p:cNvPr>
          <p:cNvSpPr/>
          <p:nvPr/>
        </p:nvSpPr>
        <p:spPr>
          <a:xfrm>
            <a:off x="1093717" y="3803984"/>
            <a:ext cx="8300052" cy="646331"/>
          </a:xfrm>
          <a:prstGeom prst="rect">
            <a:avLst/>
          </a:prstGeom>
        </p:spPr>
        <p:txBody>
          <a:bodyPr wrap="square">
            <a:spAutoFit/>
          </a:bodyPr>
          <a:lstStyle/>
          <a:p>
            <a:r>
              <a:rPr lang="en-US" dirty="0"/>
              <a:t>where I(D ∈ h) is 1 </a:t>
            </a:r>
            <a:r>
              <a:rPr lang="en-US" dirty="0" err="1"/>
              <a:t>iff</a:t>
            </a:r>
            <a:r>
              <a:rPr lang="en-US" dirty="0"/>
              <a:t> (</a:t>
            </a:r>
            <a:r>
              <a:rPr lang="en-US" dirty="0" err="1"/>
              <a:t>iff</a:t>
            </a:r>
            <a:r>
              <a:rPr lang="en-US" dirty="0"/>
              <a:t> and only if) all the data are in the extension of the hypothesis</a:t>
            </a:r>
          </a:p>
          <a:p>
            <a:r>
              <a:rPr lang="en-US" dirty="0"/>
              <a:t>h</a:t>
            </a:r>
            <a:endParaRPr lang="en-IN" dirty="0"/>
          </a:p>
        </p:txBody>
      </p:sp>
      <p:sp>
        <p:nvSpPr>
          <p:cNvPr id="5" name="TextBox 4">
            <a:extLst>
              <a:ext uri="{FF2B5EF4-FFF2-40B4-BE49-F238E27FC236}">
                <a16:creationId xmlns:a16="http://schemas.microsoft.com/office/drawing/2014/main" id="{2AFA9B63-61B3-45D3-ADB6-12DC99B187A3}"/>
              </a:ext>
            </a:extLst>
          </p:cNvPr>
          <p:cNvSpPr txBox="1"/>
          <p:nvPr/>
        </p:nvSpPr>
        <p:spPr>
          <a:xfrm>
            <a:off x="932329" y="4751294"/>
            <a:ext cx="8857130" cy="461665"/>
          </a:xfrm>
          <a:prstGeom prst="rect">
            <a:avLst/>
          </a:prstGeom>
          <a:blipFill>
            <a:blip r:embed="rId5"/>
            <a:tile tx="0" ty="0" sx="100000" sy="100000" flip="none" algn="tl"/>
          </a:blipFill>
        </p:spPr>
        <p:txBody>
          <a:bodyPr wrap="square" rtlCol="0">
            <a:spAutoFit/>
          </a:bodyPr>
          <a:lstStyle/>
          <a:p>
            <a:r>
              <a:rPr lang="en-IN" sz="2400" dirty="0"/>
              <a:t>That’s Bayes theorem for you</a:t>
            </a:r>
          </a:p>
        </p:txBody>
      </p:sp>
      <p:sp>
        <p:nvSpPr>
          <p:cNvPr id="4" name="Rectangle 3">
            <a:extLst>
              <a:ext uri="{FF2B5EF4-FFF2-40B4-BE49-F238E27FC236}">
                <a16:creationId xmlns:a16="http://schemas.microsoft.com/office/drawing/2014/main" id="{F94B8BCC-5FA7-4C43-BE1A-71449188AE64}"/>
              </a:ext>
            </a:extLst>
          </p:cNvPr>
          <p:cNvSpPr/>
          <p:nvPr/>
        </p:nvSpPr>
        <p:spPr>
          <a:xfrm>
            <a:off x="5629835" y="1868853"/>
            <a:ext cx="1201271" cy="587476"/>
          </a:xfrm>
          <a:prstGeom prst="rect">
            <a:avLst/>
          </a:prstGeom>
          <a:solidFill>
            <a:srgbClr val="FDBA53">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52E48D1-6C60-4B80-B75B-679BE075FEC1}"/>
              </a:ext>
            </a:extLst>
          </p:cNvPr>
          <p:cNvSpPr/>
          <p:nvPr/>
        </p:nvSpPr>
        <p:spPr>
          <a:xfrm>
            <a:off x="2497873" y="2988527"/>
            <a:ext cx="4683512" cy="514478"/>
          </a:xfrm>
          <a:prstGeom prst="rect">
            <a:avLst/>
          </a:prstGeom>
          <a:blipFill dpi="0" rotWithShape="1">
            <a:blip r:embed="rId5">
              <a:alphaModFix amt="10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A83E1B5-627F-4016-8BA4-20B2BD524C12}"/>
              </a:ext>
            </a:extLst>
          </p:cNvPr>
          <p:cNvSpPr/>
          <p:nvPr/>
        </p:nvSpPr>
        <p:spPr>
          <a:xfrm>
            <a:off x="5174166" y="3803984"/>
            <a:ext cx="4219603" cy="393311"/>
          </a:xfrm>
          <a:prstGeom prst="rect">
            <a:avLst/>
          </a:prstGeom>
          <a:blipFill>
            <a:blip r:embed="rId5">
              <a:alphaModFix amt="10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32527D24-03C7-4B33-832C-E17A053B02E2}"/>
                  </a:ext>
                </a:extLst>
              </p14:cNvPr>
              <p14:cNvContentPartPr/>
              <p14:nvPr/>
            </p14:nvContentPartPr>
            <p14:xfrm>
              <a:off x="1463760" y="1124280"/>
              <a:ext cx="9225360" cy="2464920"/>
            </p14:xfrm>
          </p:contentPart>
        </mc:Choice>
        <mc:Fallback>
          <p:pic>
            <p:nvPicPr>
              <p:cNvPr id="10" name="Ink 9">
                <a:extLst>
                  <a:ext uri="{FF2B5EF4-FFF2-40B4-BE49-F238E27FC236}">
                    <a16:creationId xmlns:a16="http://schemas.microsoft.com/office/drawing/2014/main" id="{32527D24-03C7-4B33-832C-E17A053B02E2}"/>
                  </a:ext>
                </a:extLst>
              </p:cNvPr>
              <p:cNvPicPr/>
              <p:nvPr/>
            </p:nvPicPr>
            <p:blipFill>
              <a:blip r:embed="rId7"/>
              <a:stretch>
                <a:fillRect/>
              </a:stretch>
            </p:blipFill>
            <p:spPr>
              <a:xfrm>
                <a:off x="1454400" y="1114920"/>
                <a:ext cx="9244080" cy="2483640"/>
              </a:xfrm>
              <a:prstGeom prst="rect">
                <a:avLst/>
              </a:prstGeom>
            </p:spPr>
          </p:pic>
        </mc:Fallback>
      </mc:AlternateContent>
    </p:spTree>
    <p:extLst>
      <p:ext uri="{BB962C8B-B14F-4D97-AF65-F5344CB8AC3E}">
        <p14:creationId xmlns:p14="http://schemas.microsoft.com/office/powerpoint/2010/main" val="345949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Posterior</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2" name="Picture 1">
            <a:extLst>
              <a:ext uri="{FF2B5EF4-FFF2-40B4-BE49-F238E27FC236}">
                <a16:creationId xmlns:a16="http://schemas.microsoft.com/office/drawing/2014/main" id="{816D8584-B6AE-45A5-B3CF-020F8746FDE7}"/>
              </a:ext>
            </a:extLst>
          </p:cNvPr>
          <p:cNvPicPr>
            <a:picLocks noChangeAspect="1"/>
          </p:cNvPicPr>
          <p:nvPr/>
        </p:nvPicPr>
        <p:blipFill>
          <a:blip r:embed="rId4"/>
          <a:stretch>
            <a:fillRect/>
          </a:stretch>
        </p:blipFill>
        <p:spPr>
          <a:xfrm>
            <a:off x="8541835" y="2162852"/>
            <a:ext cx="3650166" cy="1266148"/>
          </a:xfrm>
          <a:prstGeom prst="rect">
            <a:avLst/>
          </a:prstGeom>
          <a:blipFill dpi="0" rotWithShape="1">
            <a:blip r:embed="rId5">
              <a:alphaModFix amt="30000"/>
            </a:blip>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4" name="Rectangle 3">
            <a:extLst>
              <a:ext uri="{FF2B5EF4-FFF2-40B4-BE49-F238E27FC236}">
                <a16:creationId xmlns:a16="http://schemas.microsoft.com/office/drawing/2014/main" id="{19A4F9D1-3480-43CF-AC1E-7E10D65141C7}"/>
              </a:ext>
            </a:extLst>
          </p:cNvPr>
          <p:cNvSpPr/>
          <p:nvPr/>
        </p:nvSpPr>
        <p:spPr>
          <a:xfrm>
            <a:off x="479515" y="1193389"/>
            <a:ext cx="8300052" cy="1477328"/>
          </a:xfrm>
          <a:prstGeom prst="rect">
            <a:avLst/>
          </a:prstGeom>
        </p:spPr>
        <p:txBody>
          <a:bodyPr wrap="square">
            <a:spAutoFit/>
          </a:bodyPr>
          <a:lstStyle/>
          <a:p>
            <a:pPr marL="342900" indent="-342900">
              <a:buFont typeface="Arial" panose="020B0604020202020204" pitchFamily="34" charset="0"/>
              <a:buChar char="•"/>
            </a:pPr>
            <a:r>
              <a:rPr lang="en-US" sz="2400" dirty="0"/>
              <a:t>We see that the posterior is a combination of prior and likelihood. In the case of most of the concepts, the prior is uniform, </a:t>
            </a:r>
            <a:r>
              <a:rPr lang="en-US" sz="2400" b="1" dirty="0"/>
              <a:t>so the posterior is proportional to the likelihood</a:t>
            </a:r>
            <a:r>
              <a:rPr lang="en-US" b="1" dirty="0"/>
              <a:t>.</a:t>
            </a:r>
          </a:p>
          <a:p>
            <a:pPr marL="342900" indent="-342900">
              <a:buFont typeface="Arial" panose="020B0604020202020204" pitchFamily="34" charset="0"/>
              <a:buChar char="•"/>
            </a:pPr>
            <a:endParaRPr lang="en-IN" dirty="0"/>
          </a:p>
        </p:txBody>
      </p:sp>
      <p:sp>
        <p:nvSpPr>
          <p:cNvPr id="3" name="Rectangle 2">
            <a:extLst>
              <a:ext uri="{FF2B5EF4-FFF2-40B4-BE49-F238E27FC236}">
                <a16:creationId xmlns:a16="http://schemas.microsoft.com/office/drawing/2014/main" id="{F272E675-C17F-4D4D-AE71-FD2704D0AD31}"/>
              </a:ext>
            </a:extLst>
          </p:cNvPr>
          <p:cNvSpPr/>
          <p:nvPr/>
        </p:nvSpPr>
        <p:spPr>
          <a:xfrm>
            <a:off x="2209148" y="1577932"/>
            <a:ext cx="5932449" cy="75828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E864E9-5491-43BE-9CB6-4C5752A99D38}"/>
              </a:ext>
            </a:extLst>
          </p:cNvPr>
          <p:cNvSpPr/>
          <p:nvPr/>
        </p:nvSpPr>
        <p:spPr>
          <a:xfrm>
            <a:off x="707464" y="1773078"/>
            <a:ext cx="1501684" cy="563137"/>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A9BDBA6A-3C84-43E0-9D38-C7DFA9EAEC27}"/>
              </a:ext>
            </a:extLst>
          </p:cNvPr>
          <p:cNvPicPr>
            <a:picLocks noChangeAspect="1"/>
          </p:cNvPicPr>
          <p:nvPr/>
        </p:nvPicPr>
        <p:blipFill>
          <a:blip r:embed="rId6"/>
          <a:stretch>
            <a:fillRect/>
          </a:stretch>
        </p:blipFill>
        <p:spPr>
          <a:xfrm>
            <a:off x="467159" y="2336215"/>
            <a:ext cx="7824585" cy="4512192"/>
          </a:xfrm>
          <a:prstGeom prst="rect">
            <a:avLst/>
          </a:prstGeom>
        </p:spPr>
      </p:pic>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DEB929E3-E6F4-4487-A401-7680490A77C4}"/>
                  </a:ext>
                </a:extLst>
              </p14:cNvPr>
              <p14:cNvContentPartPr/>
              <p14:nvPr/>
            </p14:nvContentPartPr>
            <p14:xfrm>
              <a:off x="4033080" y="417600"/>
              <a:ext cx="4123800" cy="693000"/>
            </p14:xfrm>
          </p:contentPart>
        </mc:Choice>
        <mc:Fallback>
          <p:pic>
            <p:nvPicPr>
              <p:cNvPr id="7" name="Ink 6">
                <a:extLst>
                  <a:ext uri="{FF2B5EF4-FFF2-40B4-BE49-F238E27FC236}">
                    <a16:creationId xmlns:a16="http://schemas.microsoft.com/office/drawing/2014/main" id="{DEB929E3-E6F4-4487-A401-7680490A77C4}"/>
                  </a:ext>
                </a:extLst>
              </p:cNvPr>
              <p:cNvPicPr/>
              <p:nvPr/>
            </p:nvPicPr>
            <p:blipFill>
              <a:blip r:embed="rId8"/>
              <a:stretch>
                <a:fillRect/>
              </a:stretch>
            </p:blipFill>
            <p:spPr>
              <a:xfrm>
                <a:off x="4023720" y="408240"/>
                <a:ext cx="4142520" cy="711720"/>
              </a:xfrm>
              <a:prstGeom prst="rect">
                <a:avLst/>
              </a:prstGeom>
            </p:spPr>
          </p:pic>
        </mc:Fallback>
      </mc:AlternateContent>
    </p:spTree>
    <p:extLst>
      <p:ext uri="{BB962C8B-B14F-4D97-AF65-F5344CB8AC3E}">
        <p14:creationId xmlns:p14="http://schemas.microsoft.com/office/powerpoint/2010/main" val="130269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Posterior</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Rectangle 1">
            <a:extLst>
              <a:ext uri="{FF2B5EF4-FFF2-40B4-BE49-F238E27FC236}">
                <a16:creationId xmlns:a16="http://schemas.microsoft.com/office/drawing/2014/main" id="{B1D3E86F-B375-462A-BD88-A6E31EDFD60A}"/>
              </a:ext>
            </a:extLst>
          </p:cNvPr>
          <p:cNvSpPr/>
          <p:nvPr/>
        </p:nvSpPr>
        <p:spPr>
          <a:xfrm>
            <a:off x="769494" y="1591854"/>
            <a:ext cx="8779239" cy="1200329"/>
          </a:xfrm>
          <a:prstGeom prst="rect">
            <a:avLst/>
          </a:prstGeom>
        </p:spPr>
        <p:txBody>
          <a:bodyPr wrap="square">
            <a:spAutoFit/>
          </a:bodyPr>
          <a:lstStyle/>
          <a:p>
            <a:r>
              <a:rPr lang="en-US" sz="2400" dirty="0">
                <a:latin typeface="VenturisADF-Regular"/>
              </a:rPr>
              <a:t>In general, when we have enough data, the posterior </a:t>
            </a:r>
            <a:r>
              <a:rPr lang="en-US" sz="2400" i="1" dirty="0">
                <a:latin typeface="CMMI10"/>
              </a:rPr>
              <a:t>p</a:t>
            </a:r>
            <a:r>
              <a:rPr lang="en-US" sz="2400" dirty="0">
                <a:latin typeface="CMR10"/>
              </a:rPr>
              <a:t>(</a:t>
            </a:r>
            <a:r>
              <a:rPr lang="en-US" sz="2400" i="1" dirty="0" err="1">
                <a:latin typeface="CMMI10"/>
              </a:rPr>
              <a:t>h</a:t>
            </a:r>
            <a:r>
              <a:rPr lang="en-US" sz="2400" i="1" dirty="0" err="1">
                <a:latin typeface="CMSY10"/>
              </a:rPr>
              <a:t>|D</a:t>
            </a:r>
            <a:r>
              <a:rPr lang="en-US" sz="2400" dirty="0">
                <a:latin typeface="CMR10"/>
              </a:rPr>
              <a:t>) </a:t>
            </a:r>
            <a:r>
              <a:rPr lang="en-US" sz="2400" dirty="0">
                <a:latin typeface="VenturisADF-Regular"/>
              </a:rPr>
              <a:t>becomes peaked on a single concept, namely the MAP estimate, i.e.,</a:t>
            </a:r>
          </a:p>
          <a:p>
            <a:r>
              <a:rPr lang="en-IN" sz="2400" i="1" dirty="0">
                <a:latin typeface="CMMI10"/>
              </a:rPr>
              <a:t>p</a:t>
            </a:r>
            <a:r>
              <a:rPr lang="en-IN" sz="2400" dirty="0">
                <a:latin typeface="CMR10"/>
              </a:rPr>
              <a:t>(</a:t>
            </a:r>
            <a:r>
              <a:rPr lang="en-IN" sz="2400" i="1" dirty="0" err="1">
                <a:latin typeface="CMMI10"/>
              </a:rPr>
              <a:t>h</a:t>
            </a:r>
            <a:r>
              <a:rPr lang="en-IN" sz="2400" i="1" dirty="0" err="1">
                <a:latin typeface="CMSY10"/>
              </a:rPr>
              <a:t>|D</a:t>
            </a:r>
            <a:r>
              <a:rPr lang="en-IN" sz="2400" dirty="0">
                <a:latin typeface="CMR10"/>
              </a:rPr>
              <a:t>) </a:t>
            </a:r>
            <a:r>
              <a:rPr lang="en-IN" sz="2400" i="1" dirty="0">
                <a:latin typeface="CMSY10"/>
              </a:rPr>
              <a:t>→ </a:t>
            </a:r>
            <a:r>
              <a:rPr lang="el-GR" sz="2400" i="1" dirty="0">
                <a:latin typeface="CMMI10"/>
              </a:rPr>
              <a:t>δ</a:t>
            </a:r>
            <a:r>
              <a:rPr lang="el-GR" sz="2400" dirty="0">
                <a:latin typeface="CMR7"/>
              </a:rPr>
              <a:t>ˆ</a:t>
            </a:r>
            <a:r>
              <a:rPr lang="en-IN" sz="2400" i="1" dirty="0" err="1">
                <a:latin typeface="CMMI7"/>
              </a:rPr>
              <a:t>h</a:t>
            </a:r>
            <a:r>
              <a:rPr lang="en-IN" sz="2400" i="1" dirty="0" err="1">
                <a:latin typeface="CMMI5"/>
              </a:rPr>
              <a:t>MAP</a:t>
            </a:r>
            <a:r>
              <a:rPr lang="en-IN" sz="2400" i="1" dirty="0">
                <a:latin typeface="CMMI5"/>
              </a:rPr>
              <a:t> </a:t>
            </a:r>
            <a:r>
              <a:rPr lang="en-IN" sz="2400" dirty="0">
                <a:latin typeface="CMR10"/>
              </a:rPr>
              <a:t>(</a:t>
            </a:r>
            <a:r>
              <a:rPr lang="en-IN" sz="2400" i="1" dirty="0">
                <a:latin typeface="CMMI10"/>
              </a:rPr>
              <a:t>h</a:t>
            </a:r>
            <a:r>
              <a:rPr lang="en-IN" sz="2400" dirty="0">
                <a:latin typeface="CMR10"/>
              </a:rPr>
              <a:t>)</a:t>
            </a:r>
            <a:endParaRPr lang="en-IN" sz="2400" dirty="0"/>
          </a:p>
        </p:txBody>
      </p:sp>
      <p:sp>
        <p:nvSpPr>
          <p:cNvPr id="4" name="Rectangle 3">
            <a:extLst>
              <a:ext uri="{FF2B5EF4-FFF2-40B4-BE49-F238E27FC236}">
                <a16:creationId xmlns:a16="http://schemas.microsoft.com/office/drawing/2014/main" id="{490CFFFF-89E0-4CD2-9907-3E270393F755}"/>
              </a:ext>
            </a:extLst>
          </p:cNvPr>
          <p:cNvSpPr/>
          <p:nvPr/>
        </p:nvSpPr>
        <p:spPr>
          <a:xfrm>
            <a:off x="769493" y="3328081"/>
            <a:ext cx="8434467" cy="2308324"/>
          </a:xfrm>
          <a:prstGeom prst="rect">
            <a:avLst/>
          </a:prstGeom>
        </p:spPr>
        <p:txBody>
          <a:bodyPr wrap="square">
            <a:spAutoFit/>
          </a:bodyPr>
          <a:lstStyle/>
          <a:p>
            <a:r>
              <a:rPr lang="en-US" sz="2400" dirty="0">
                <a:latin typeface="VenturisADF-Regular"/>
              </a:rPr>
              <a:t>where </a:t>
            </a:r>
            <a:r>
              <a:rPr lang="en-US" sz="2400" dirty="0">
                <a:latin typeface="CMR10"/>
              </a:rPr>
              <a:t>ˆ</a:t>
            </a:r>
            <a:r>
              <a:rPr lang="en-US" sz="2400" i="1" dirty="0" err="1">
                <a:latin typeface="CMMI10"/>
              </a:rPr>
              <a:t>h</a:t>
            </a:r>
            <a:r>
              <a:rPr lang="en-US" sz="2400" i="1" dirty="0" err="1">
                <a:latin typeface="CMMI7"/>
              </a:rPr>
              <a:t>MAP</a:t>
            </a:r>
            <a:r>
              <a:rPr lang="en-US" sz="2400" i="1" dirty="0">
                <a:latin typeface="CMMI7"/>
              </a:rPr>
              <a:t> </a:t>
            </a:r>
            <a:r>
              <a:rPr lang="en-US" sz="2400" dirty="0">
                <a:latin typeface="CMR10"/>
              </a:rPr>
              <a:t>= </a:t>
            </a:r>
            <a:r>
              <a:rPr lang="en-US" sz="2400" dirty="0" err="1">
                <a:latin typeface="CMR10"/>
              </a:rPr>
              <a:t>argmax</a:t>
            </a:r>
            <a:r>
              <a:rPr lang="en-US" sz="2400" i="1" dirty="0" err="1">
                <a:latin typeface="CMMI7"/>
              </a:rPr>
              <a:t>h</a:t>
            </a:r>
            <a:r>
              <a:rPr lang="en-US" sz="2400" i="1" dirty="0">
                <a:latin typeface="CMMI7"/>
              </a:rPr>
              <a:t> </a:t>
            </a:r>
            <a:r>
              <a:rPr lang="en-US" sz="2400" i="1" dirty="0">
                <a:latin typeface="CMMI10"/>
              </a:rPr>
              <a:t>p</a:t>
            </a:r>
            <a:r>
              <a:rPr lang="en-US" sz="2400" dirty="0">
                <a:latin typeface="CMR10"/>
              </a:rPr>
              <a:t>(</a:t>
            </a:r>
            <a:r>
              <a:rPr lang="en-US" sz="2400" i="1" dirty="0" err="1">
                <a:latin typeface="CMMI10"/>
              </a:rPr>
              <a:t>h</a:t>
            </a:r>
            <a:r>
              <a:rPr lang="en-US" sz="2400" i="1" dirty="0" err="1">
                <a:latin typeface="CMSY10"/>
              </a:rPr>
              <a:t>|D</a:t>
            </a:r>
            <a:r>
              <a:rPr lang="en-US" sz="2400" dirty="0">
                <a:latin typeface="CMR10"/>
              </a:rPr>
              <a:t>) </a:t>
            </a:r>
            <a:r>
              <a:rPr lang="en-US" sz="2400" dirty="0">
                <a:latin typeface="VenturisADF-Regular"/>
              </a:rPr>
              <a:t>is the posterior mode, and where </a:t>
            </a:r>
            <a:r>
              <a:rPr lang="en-US" sz="2400" i="1" dirty="0">
                <a:latin typeface="CMMI10"/>
              </a:rPr>
              <a:t>δ </a:t>
            </a:r>
            <a:r>
              <a:rPr lang="en-US" sz="2400" dirty="0">
                <a:latin typeface="VenturisADF-Regular"/>
              </a:rPr>
              <a:t>is the </a:t>
            </a:r>
            <a:r>
              <a:rPr lang="en-US" sz="2400" b="1" dirty="0">
                <a:latin typeface="VenturisADF-Bold"/>
              </a:rPr>
              <a:t>Dirac measure</a:t>
            </a:r>
          </a:p>
          <a:p>
            <a:r>
              <a:rPr lang="en-IN" sz="2400" dirty="0">
                <a:latin typeface="VenturisADF-Regular"/>
              </a:rPr>
              <a:t>defined by</a:t>
            </a:r>
          </a:p>
          <a:p>
            <a:r>
              <a:rPr lang="el-GR" sz="2400" i="1" dirty="0">
                <a:latin typeface="CMMI10"/>
              </a:rPr>
              <a:t>δ</a:t>
            </a:r>
            <a:r>
              <a:rPr lang="en-IN" sz="2400" i="1" dirty="0">
                <a:latin typeface="CMMI7"/>
              </a:rPr>
              <a:t>x</a:t>
            </a:r>
            <a:r>
              <a:rPr lang="en-IN" sz="2400" dirty="0">
                <a:latin typeface="CMR10"/>
              </a:rPr>
              <a:t>(</a:t>
            </a:r>
            <a:r>
              <a:rPr lang="en-IN" sz="2400" i="1" dirty="0">
                <a:latin typeface="CMMI10"/>
              </a:rPr>
              <a:t>A</a:t>
            </a:r>
            <a:r>
              <a:rPr lang="en-IN" sz="2400" dirty="0">
                <a:latin typeface="CMR10"/>
              </a:rPr>
              <a:t>) =</a:t>
            </a:r>
          </a:p>
          <a:p>
            <a:pPr marL="800100" lvl="1" indent="-342900">
              <a:buFont typeface="Arial" panose="020B0604020202020204" pitchFamily="34" charset="0"/>
              <a:buChar char="•"/>
            </a:pPr>
            <a:r>
              <a:rPr lang="en-IN" sz="2400" dirty="0">
                <a:latin typeface="CMR10"/>
              </a:rPr>
              <a:t>1 </a:t>
            </a:r>
            <a:r>
              <a:rPr lang="en-IN" sz="2400" dirty="0">
                <a:latin typeface="VenturisADF-Regular"/>
              </a:rPr>
              <a:t>if </a:t>
            </a:r>
            <a:r>
              <a:rPr lang="en-IN" sz="2400" i="1" dirty="0">
                <a:latin typeface="CMMI10"/>
              </a:rPr>
              <a:t>x </a:t>
            </a:r>
            <a:r>
              <a:rPr lang="en-IN" sz="2400" i="1" dirty="0">
                <a:latin typeface="CMSY10"/>
              </a:rPr>
              <a:t>∈ </a:t>
            </a:r>
            <a:r>
              <a:rPr lang="en-IN" sz="2400" i="1" dirty="0">
                <a:latin typeface="CMMI10"/>
              </a:rPr>
              <a:t>A</a:t>
            </a:r>
          </a:p>
          <a:p>
            <a:pPr marL="800100" lvl="1" indent="-342900">
              <a:buFont typeface="Arial" panose="020B0604020202020204" pitchFamily="34" charset="0"/>
              <a:buChar char="•"/>
            </a:pPr>
            <a:r>
              <a:rPr lang="en-IN" sz="2400" dirty="0">
                <a:latin typeface="CMR10"/>
              </a:rPr>
              <a:t>0 </a:t>
            </a:r>
            <a:r>
              <a:rPr lang="en-IN" sz="2400" dirty="0">
                <a:latin typeface="VenturisADF-Regular"/>
              </a:rPr>
              <a:t>if </a:t>
            </a:r>
            <a:r>
              <a:rPr lang="en-IN" sz="2400" i="1" dirty="0">
                <a:latin typeface="CMMI10"/>
              </a:rPr>
              <a:t>x </a:t>
            </a:r>
            <a:r>
              <a:rPr lang="en-IN" sz="2400" i="1" dirty="0">
                <a:latin typeface="CMSY10"/>
              </a:rPr>
              <a:t>∈ </a:t>
            </a:r>
            <a:r>
              <a:rPr lang="en-IN" sz="2400" i="1" dirty="0">
                <a:latin typeface="CMMI10"/>
              </a:rPr>
              <a:t>A</a:t>
            </a:r>
            <a:endParaRPr lang="en-IN" sz="2400" dirty="0"/>
          </a:p>
        </p:txBody>
      </p:sp>
      <p:sp>
        <p:nvSpPr>
          <p:cNvPr id="5" name="Rectangle 4">
            <a:extLst>
              <a:ext uri="{FF2B5EF4-FFF2-40B4-BE49-F238E27FC236}">
                <a16:creationId xmlns:a16="http://schemas.microsoft.com/office/drawing/2014/main" id="{2C52458B-CEA2-4076-99F4-8C36E5B02E15}"/>
              </a:ext>
            </a:extLst>
          </p:cNvPr>
          <p:cNvSpPr/>
          <p:nvPr/>
        </p:nvSpPr>
        <p:spPr>
          <a:xfrm>
            <a:off x="1543987" y="3147934"/>
            <a:ext cx="3417757" cy="65956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47A5BC3-439F-4F42-8D63-F8C8CE19FBDB}"/>
                  </a:ext>
                </a:extLst>
              </p14:cNvPr>
              <p14:cNvContentPartPr/>
              <p14:nvPr/>
            </p14:nvContentPartPr>
            <p14:xfrm>
              <a:off x="2043000" y="2382120"/>
              <a:ext cx="7769880" cy="1439280"/>
            </p14:xfrm>
          </p:contentPart>
        </mc:Choice>
        <mc:Fallback>
          <p:pic>
            <p:nvPicPr>
              <p:cNvPr id="3" name="Ink 2">
                <a:extLst>
                  <a:ext uri="{FF2B5EF4-FFF2-40B4-BE49-F238E27FC236}">
                    <a16:creationId xmlns:a16="http://schemas.microsoft.com/office/drawing/2014/main" id="{447A5BC3-439F-4F42-8D63-F8C8CE19FBDB}"/>
                  </a:ext>
                </a:extLst>
              </p:cNvPr>
              <p:cNvPicPr/>
              <p:nvPr/>
            </p:nvPicPr>
            <p:blipFill>
              <a:blip r:embed="rId5"/>
              <a:stretch>
                <a:fillRect/>
              </a:stretch>
            </p:blipFill>
            <p:spPr>
              <a:xfrm>
                <a:off x="2033640" y="2372760"/>
                <a:ext cx="7788600" cy="1458000"/>
              </a:xfrm>
              <a:prstGeom prst="rect">
                <a:avLst/>
              </a:prstGeom>
            </p:spPr>
          </p:pic>
        </mc:Fallback>
      </mc:AlternateContent>
    </p:spTree>
    <p:extLst>
      <p:ext uri="{BB962C8B-B14F-4D97-AF65-F5344CB8AC3E}">
        <p14:creationId xmlns:p14="http://schemas.microsoft.com/office/powerpoint/2010/main" val="235455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Posterior</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3" name="Picture 2">
            <a:extLst>
              <a:ext uri="{FF2B5EF4-FFF2-40B4-BE49-F238E27FC236}">
                <a16:creationId xmlns:a16="http://schemas.microsoft.com/office/drawing/2014/main" id="{96BA13C2-8756-4885-9641-1056FA600B9A}"/>
              </a:ext>
            </a:extLst>
          </p:cNvPr>
          <p:cNvPicPr>
            <a:picLocks noChangeAspect="1"/>
          </p:cNvPicPr>
          <p:nvPr/>
        </p:nvPicPr>
        <p:blipFill>
          <a:blip r:embed="rId4"/>
          <a:stretch>
            <a:fillRect/>
          </a:stretch>
        </p:blipFill>
        <p:spPr>
          <a:xfrm>
            <a:off x="598883" y="1763921"/>
            <a:ext cx="9369870" cy="3905250"/>
          </a:xfrm>
          <a:prstGeom prst="rect">
            <a:avLst/>
          </a:prstGeom>
        </p:spPr>
      </p:pic>
      <p:sp>
        <p:nvSpPr>
          <p:cNvPr id="2" name="Rectangle 1">
            <a:extLst>
              <a:ext uri="{FF2B5EF4-FFF2-40B4-BE49-F238E27FC236}">
                <a16:creationId xmlns:a16="http://schemas.microsoft.com/office/drawing/2014/main" id="{31268384-DEF8-4950-961B-A18160880382}"/>
              </a:ext>
            </a:extLst>
          </p:cNvPr>
          <p:cNvSpPr/>
          <p:nvPr/>
        </p:nvSpPr>
        <p:spPr>
          <a:xfrm>
            <a:off x="1064302" y="4392118"/>
            <a:ext cx="8544393" cy="1255960"/>
          </a:xfrm>
          <a:prstGeom prst="rect">
            <a:avLst/>
          </a:prstGeom>
          <a:blipFill dpi="0" rotWithShape="1">
            <a:blip r:embed="rId5">
              <a:alphaModFix amt="25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0AEB9C8-530D-4445-BD59-A1D9AB66DA03}"/>
              </a:ext>
            </a:extLst>
          </p:cNvPr>
          <p:cNvSpPr/>
          <p:nvPr/>
        </p:nvSpPr>
        <p:spPr>
          <a:xfrm>
            <a:off x="1064302" y="3429000"/>
            <a:ext cx="8544393" cy="942025"/>
          </a:xfrm>
          <a:prstGeom prst="rect">
            <a:avLst/>
          </a:prstGeom>
          <a:blipFill>
            <a:blip r:embed="rId6">
              <a:alphaModFix amt="10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58C18845-F319-44A5-9417-6E44BFCD19EF}"/>
                  </a:ext>
                </a:extLst>
              </p14:cNvPr>
              <p14:cNvContentPartPr/>
              <p14:nvPr/>
            </p14:nvContentPartPr>
            <p14:xfrm>
              <a:off x="1360080" y="2822400"/>
              <a:ext cx="8291520" cy="2853360"/>
            </p14:xfrm>
          </p:contentPart>
        </mc:Choice>
        <mc:Fallback>
          <p:pic>
            <p:nvPicPr>
              <p:cNvPr id="5" name="Ink 4">
                <a:extLst>
                  <a:ext uri="{FF2B5EF4-FFF2-40B4-BE49-F238E27FC236}">
                    <a16:creationId xmlns:a16="http://schemas.microsoft.com/office/drawing/2014/main" id="{58C18845-F319-44A5-9417-6E44BFCD19EF}"/>
                  </a:ext>
                </a:extLst>
              </p:cNvPr>
              <p:cNvPicPr/>
              <p:nvPr/>
            </p:nvPicPr>
            <p:blipFill>
              <a:blip r:embed="rId8"/>
              <a:stretch>
                <a:fillRect/>
              </a:stretch>
            </p:blipFill>
            <p:spPr>
              <a:xfrm>
                <a:off x="1350720" y="2813040"/>
                <a:ext cx="8310240" cy="2872080"/>
              </a:xfrm>
              <a:prstGeom prst="rect">
                <a:avLst/>
              </a:prstGeom>
            </p:spPr>
          </p:pic>
        </mc:Fallback>
      </mc:AlternateContent>
    </p:spTree>
    <p:extLst>
      <p:ext uri="{BB962C8B-B14F-4D97-AF65-F5344CB8AC3E}">
        <p14:creationId xmlns:p14="http://schemas.microsoft.com/office/powerpoint/2010/main" val="23316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25654" y="485638"/>
            <a:ext cx="8669250" cy="1200329"/>
          </a:xfrm>
          <a:prstGeom prst="rect">
            <a:avLst/>
          </a:prstGeom>
        </p:spPr>
        <p:txBody>
          <a:bodyPr wrap="square">
            <a:spAutoFit/>
          </a:bodyPr>
          <a:lstStyle/>
          <a:p>
            <a:pPr algn="ctr"/>
            <a:r>
              <a:rPr lang="en-US" sz="3600" b="1" dirty="0">
                <a:solidFill>
                  <a:srgbClr val="0070C0"/>
                </a:solidFill>
                <a:cs typeface="Times New Roman" charset="0"/>
              </a:rPr>
              <a:t>MAP (“maximum a posteriori”) Learning</a:t>
            </a:r>
          </a:p>
          <a:p>
            <a:endParaRPr lang="en-IN" sz="3600" dirty="0">
              <a:solidFill>
                <a:srgbClr val="DFA267"/>
              </a:solidFill>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pSp>
        <p:nvGrpSpPr>
          <p:cNvPr id="13" name="Group 12">
            <a:extLst>
              <a:ext uri="{FF2B5EF4-FFF2-40B4-BE49-F238E27FC236}">
                <a16:creationId xmlns:a16="http://schemas.microsoft.com/office/drawing/2014/main" id="{9BE6F1EF-4365-8647-8BF7-6A6E20023EBB}"/>
              </a:ext>
            </a:extLst>
          </p:cNvPr>
          <p:cNvGrpSpPr/>
          <p:nvPr/>
        </p:nvGrpSpPr>
        <p:grpSpPr>
          <a:xfrm>
            <a:off x="387980" y="1270282"/>
            <a:ext cx="8626642" cy="5575998"/>
            <a:chOff x="-262890" y="1038740"/>
            <a:chExt cx="8508365" cy="5577623"/>
          </a:xfrm>
        </p:grpSpPr>
        <p:graphicFrame>
          <p:nvGraphicFramePr>
            <p:cNvPr id="14" name="Object 12">
              <a:extLst>
                <a:ext uri="{FF2B5EF4-FFF2-40B4-BE49-F238E27FC236}">
                  <a16:creationId xmlns:a16="http://schemas.microsoft.com/office/drawing/2014/main" id="{FF1637EA-84C6-E74D-B981-11C065606FFE}"/>
                </a:ext>
              </a:extLst>
            </p:cNvPr>
            <p:cNvGraphicFramePr>
              <a:graphicFrameLocks noChangeAspect="1"/>
            </p:cNvGraphicFramePr>
            <p:nvPr>
              <p:extLst>
                <p:ext uri="{D42A27DB-BD31-4B8C-83A1-F6EECF244321}">
                  <p14:modId xmlns:p14="http://schemas.microsoft.com/office/powerpoint/2010/main" val="970389441"/>
                </p:ext>
              </p:extLst>
            </p:nvPr>
          </p:nvGraphicFramePr>
          <p:xfrm>
            <a:off x="2229654" y="1038740"/>
            <a:ext cx="3099584" cy="866259"/>
          </p:xfrm>
          <a:graphic>
            <a:graphicData uri="http://schemas.openxmlformats.org/presentationml/2006/ole">
              <mc:AlternateContent xmlns:mc="http://schemas.openxmlformats.org/markup-compatibility/2006">
                <mc:Choice xmlns:v="urn:schemas-microsoft-com:vml" Requires="v">
                  <p:oleObj spid="_x0000_s3277" name="Equation" r:id="rId5" imgW="1498600" imgH="419100" progId="Equation.3">
                    <p:embed/>
                  </p:oleObj>
                </mc:Choice>
                <mc:Fallback>
                  <p:oleObj name="Equation" r:id="rId5" imgW="1498600" imgH="419100" progId="Equation.3">
                    <p:embed/>
                    <p:pic>
                      <p:nvPicPr>
                        <p:cNvPr id="3174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9654" y="1038740"/>
                          <a:ext cx="3099584" cy="866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3">
              <a:extLst>
                <a:ext uri="{FF2B5EF4-FFF2-40B4-BE49-F238E27FC236}">
                  <a16:creationId xmlns:a16="http://schemas.microsoft.com/office/drawing/2014/main" id="{9EEFAA79-033C-B248-B79F-9150C3CD1B22}"/>
                </a:ext>
              </a:extLst>
            </p:cNvPr>
            <p:cNvSpPr txBox="1">
              <a:spLocks noChangeArrowheads="1"/>
            </p:cNvSpPr>
            <p:nvPr/>
          </p:nvSpPr>
          <p:spPr bwMode="auto">
            <a:xfrm>
              <a:off x="246063" y="1143000"/>
              <a:ext cx="16637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Console" charset="0"/>
                  <a:ea typeface="ＭＳ Ｐゴシック" charset="0"/>
                  <a:cs typeface="ＭＳ Ｐゴシック" charset="0"/>
                </a:defRPr>
              </a:lvl1pPr>
              <a:lvl2pPr marL="742950" indent="-285750" eaLnBrk="0" hangingPunct="0">
                <a:defRPr sz="2400">
                  <a:solidFill>
                    <a:schemeClr val="tx1"/>
                  </a:solidFill>
                  <a:latin typeface="Lucida Console" charset="0"/>
                  <a:ea typeface="ＭＳ Ｐゴシック" charset="0"/>
                </a:defRPr>
              </a:lvl2pPr>
              <a:lvl3pPr marL="1143000" indent="-228600" eaLnBrk="0" hangingPunct="0">
                <a:defRPr sz="2400">
                  <a:solidFill>
                    <a:schemeClr val="tx1"/>
                  </a:solidFill>
                  <a:latin typeface="Lucida Console" charset="0"/>
                  <a:ea typeface="ＭＳ Ｐゴシック" charset="0"/>
                </a:defRPr>
              </a:lvl3pPr>
              <a:lvl4pPr marL="1600200" indent="-228600" eaLnBrk="0" hangingPunct="0">
                <a:defRPr sz="2400">
                  <a:solidFill>
                    <a:schemeClr val="tx1"/>
                  </a:solidFill>
                  <a:latin typeface="Lucida Console" charset="0"/>
                  <a:ea typeface="ＭＳ Ｐゴシック" charset="0"/>
                </a:defRPr>
              </a:lvl4pPr>
              <a:lvl5pPr marL="2057400" indent="-228600" eaLnBrk="0" hangingPunct="0">
                <a:defRPr sz="2400">
                  <a:solidFill>
                    <a:schemeClr val="tx1"/>
                  </a:solidFill>
                  <a:latin typeface="Lucida Console" charset="0"/>
                  <a:ea typeface="ＭＳ Ｐゴシック" charset="0"/>
                </a:defRPr>
              </a:lvl5pPr>
              <a:lvl6pPr marL="2514600" indent="-228600" eaLnBrk="0" fontAlgn="base" hangingPunct="0">
                <a:spcBef>
                  <a:spcPct val="0"/>
                </a:spcBef>
                <a:spcAft>
                  <a:spcPct val="0"/>
                </a:spcAft>
                <a:defRPr sz="2400">
                  <a:solidFill>
                    <a:schemeClr val="tx1"/>
                  </a:solidFill>
                  <a:latin typeface="Lucida Console" charset="0"/>
                  <a:ea typeface="ＭＳ Ｐゴシック" charset="0"/>
                </a:defRPr>
              </a:lvl6pPr>
              <a:lvl7pPr marL="2971800" indent="-228600" eaLnBrk="0" fontAlgn="base" hangingPunct="0">
                <a:spcBef>
                  <a:spcPct val="0"/>
                </a:spcBef>
                <a:spcAft>
                  <a:spcPct val="0"/>
                </a:spcAft>
                <a:defRPr sz="2400">
                  <a:solidFill>
                    <a:schemeClr val="tx1"/>
                  </a:solidFill>
                  <a:latin typeface="Lucida Console" charset="0"/>
                  <a:ea typeface="ＭＳ Ｐゴシック" charset="0"/>
                </a:defRPr>
              </a:lvl7pPr>
              <a:lvl8pPr marL="3429000" indent="-228600" eaLnBrk="0" fontAlgn="base" hangingPunct="0">
                <a:spcBef>
                  <a:spcPct val="0"/>
                </a:spcBef>
                <a:spcAft>
                  <a:spcPct val="0"/>
                </a:spcAft>
                <a:defRPr sz="2400">
                  <a:solidFill>
                    <a:schemeClr val="tx1"/>
                  </a:solidFill>
                  <a:latin typeface="Lucida Console" charset="0"/>
                  <a:ea typeface="ＭＳ Ｐゴシック" charset="0"/>
                </a:defRPr>
              </a:lvl8pPr>
              <a:lvl9pPr marL="3886200" indent="-228600" eaLnBrk="0" fontAlgn="base" hangingPunct="0">
                <a:spcBef>
                  <a:spcPct val="0"/>
                </a:spcBef>
                <a:spcAft>
                  <a:spcPct val="0"/>
                </a:spcAft>
                <a:defRPr sz="2400">
                  <a:solidFill>
                    <a:schemeClr val="tx1"/>
                  </a:solidFill>
                  <a:latin typeface="Lucida Console" charset="0"/>
                  <a:ea typeface="ＭＳ Ｐゴシック" charset="0"/>
                </a:defRPr>
              </a:lvl9pPr>
            </a:lstStyle>
            <a:p>
              <a:pPr algn="ctr" eaLnBrk="1" hangingPunct="1"/>
              <a:r>
                <a:rPr lang="en-US" b="1" dirty="0">
                  <a:latin typeface="Times New Roman" charset="0"/>
                  <a:cs typeface="Times New Roman" charset="0"/>
                </a:rPr>
                <a:t>Bayes rule: </a:t>
              </a:r>
            </a:p>
          </p:txBody>
        </p:sp>
        <p:sp>
          <p:nvSpPr>
            <p:cNvPr id="16" name="TextBox 4">
              <a:extLst>
                <a:ext uri="{FF2B5EF4-FFF2-40B4-BE49-F238E27FC236}">
                  <a16:creationId xmlns:a16="http://schemas.microsoft.com/office/drawing/2014/main" id="{69DE1AE0-49D5-9642-9B33-8AA14D330567}"/>
                </a:ext>
              </a:extLst>
            </p:cNvPr>
            <p:cNvSpPr txBox="1">
              <a:spLocks noChangeArrowheads="1"/>
            </p:cNvSpPr>
            <p:nvPr/>
          </p:nvSpPr>
          <p:spPr bwMode="auto">
            <a:xfrm>
              <a:off x="152400" y="2057400"/>
              <a:ext cx="80930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Console" charset="0"/>
                  <a:ea typeface="ＭＳ Ｐゴシック" charset="0"/>
                  <a:cs typeface="ＭＳ Ｐゴシック" charset="0"/>
                </a:defRPr>
              </a:lvl1pPr>
              <a:lvl2pPr marL="742950" indent="-285750" eaLnBrk="0" hangingPunct="0">
                <a:defRPr sz="2400">
                  <a:solidFill>
                    <a:schemeClr val="tx1"/>
                  </a:solidFill>
                  <a:latin typeface="Lucida Console" charset="0"/>
                  <a:ea typeface="ＭＳ Ｐゴシック" charset="0"/>
                </a:defRPr>
              </a:lvl2pPr>
              <a:lvl3pPr marL="1143000" indent="-228600" eaLnBrk="0" hangingPunct="0">
                <a:defRPr sz="2400">
                  <a:solidFill>
                    <a:schemeClr val="tx1"/>
                  </a:solidFill>
                  <a:latin typeface="Lucida Console" charset="0"/>
                  <a:ea typeface="ＭＳ Ｐゴシック" charset="0"/>
                </a:defRPr>
              </a:lvl3pPr>
              <a:lvl4pPr marL="1600200" indent="-228600" eaLnBrk="0" hangingPunct="0">
                <a:defRPr sz="2400">
                  <a:solidFill>
                    <a:schemeClr val="tx1"/>
                  </a:solidFill>
                  <a:latin typeface="Lucida Console" charset="0"/>
                  <a:ea typeface="ＭＳ Ｐゴシック" charset="0"/>
                </a:defRPr>
              </a:lvl4pPr>
              <a:lvl5pPr marL="2057400" indent="-228600" eaLnBrk="0" hangingPunct="0">
                <a:defRPr sz="2400">
                  <a:solidFill>
                    <a:schemeClr val="tx1"/>
                  </a:solidFill>
                  <a:latin typeface="Lucida Console" charset="0"/>
                  <a:ea typeface="ＭＳ Ｐゴシック" charset="0"/>
                </a:defRPr>
              </a:lvl5pPr>
              <a:lvl6pPr marL="2514600" indent="-228600" eaLnBrk="0" fontAlgn="base" hangingPunct="0">
                <a:spcBef>
                  <a:spcPct val="0"/>
                </a:spcBef>
                <a:spcAft>
                  <a:spcPct val="0"/>
                </a:spcAft>
                <a:defRPr sz="2400">
                  <a:solidFill>
                    <a:schemeClr val="tx1"/>
                  </a:solidFill>
                  <a:latin typeface="Lucida Console" charset="0"/>
                  <a:ea typeface="ＭＳ Ｐゴシック" charset="0"/>
                </a:defRPr>
              </a:lvl6pPr>
              <a:lvl7pPr marL="2971800" indent="-228600" eaLnBrk="0" fontAlgn="base" hangingPunct="0">
                <a:spcBef>
                  <a:spcPct val="0"/>
                </a:spcBef>
                <a:spcAft>
                  <a:spcPct val="0"/>
                </a:spcAft>
                <a:defRPr sz="2400">
                  <a:solidFill>
                    <a:schemeClr val="tx1"/>
                  </a:solidFill>
                  <a:latin typeface="Lucida Console" charset="0"/>
                  <a:ea typeface="ＭＳ Ｐゴシック" charset="0"/>
                </a:defRPr>
              </a:lvl7pPr>
              <a:lvl8pPr marL="3429000" indent="-228600" eaLnBrk="0" fontAlgn="base" hangingPunct="0">
                <a:spcBef>
                  <a:spcPct val="0"/>
                </a:spcBef>
                <a:spcAft>
                  <a:spcPct val="0"/>
                </a:spcAft>
                <a:defRPr sz="2400">
                  <a:solidFill>
                    <a:schemeClr val="tx1"/>
                  </a:solidFill>
                  <a:latin typeface="Lucida Console" charset="0"/>
                  <a:ea typeface="ＭＳ Ｐゴシック" charset="0"/>
                </a:defRPr>
              </a:lvl8pPr>
              <a:lvl9pPr marL="3886200" indent="-228600" eaLnBrk="0" fontAlgn="base" hangingPunct="0">
                <a:spcBef>
                  <a:spcPct val="0"/>
                </a:spcBef>
                <a:spcAft>
                  <a:spcPct val="0"/>
                </a:spcAft>
                <a:defRPr sz="2400">
                  <a:solidFill>
                    <a:schemeClr val="tx1"/>
                  </a:solidFill>
                  <a:latin typeface="Lucida Console" charset="0"/>
                  <a:ea typeface="ＭＳ Ｐゴシック" charset="0"/>
                </a:defRPr>
              </a:lvl9pPr>
            </a:lstStyle>
            <a:p>
              <a:pPr algn="ctr" eaLnBrk="1" hangingPunct="1"/>
              <a:r>
                <a:rPr lang="en-US" b="1" dirty="0">
                  <a:solidFill>
                    <a:srgbClr val="000000"/>
                  </a:solidFill>
                  <a:latin typeface="Times New Roman" charset="0"/>
                  <a:cs typeface="Times New Roman" charset="0"/>
                </a:rPr>
                <a:t>Goal of learning:  </a:t>
              </a:r>
              <a:r>
                <a:rPr lang="en-US" dirty="0">
                  <a:solidFill>
                    <a:srgbClr val="000000"/>
                  </a:solidFill>
                  <a:latin typeface="Times New Roman" charset="0"/>
                  <a:cs typeface="Times New Roman" charset="0"/>
                </a:rPr>
                <a:t>Find maximum a posteriori hypothesis </a:t>
              </a:r>
              <a:r>
                <a:rPr lang="en-US" i="1" dirty="0" err="1">
                  <a:solidFill>
                    <a:srgbClr val="000000"/>
                  </a:solidFill>
                  <a:latin typeface="Times New Roman" charset="0"/>
                  <a:cs typeface="Times New Roman" charset="0"/>
                </a:rPr>
                <a:t>h</a:t>
              </a:r>
              <a:r>
                <a:rPr lang="en-US" baseline="-25000" dirty="0" err="1">
                  <a:solidFill>
                    <a:srgbClr val="000000"/>
                  </a:solidFill>
                  <a:latin typeface="Times New Roman" charset="0"/>
                  <a:cs typeface="Times New Roman" charset="0"/>
                </a:rPr>
                <a:t>MAP</a:t>
              </a:r>
              <a:r>
                <a:rPr lang="en-US" dirty="0">
                  <a:solidFill>
                    <a:srgbClr val="000000"/>
                  </a:solidFill>
                  <a:latin typeface="Times New Roman" charset="0"/>
                  <a:cs typeface="Times New Roman" charset="0"/>
                </a:rPr>
                <a:t>:</a:t>
              </a:r>
              <a:endParaRPr lang="en-US" b="1" dirty="0">
                <a:solidFill>
                  <a:srgbClr val="000000"/>
                </a:solidFill>
                <a:latin typeface="Times New Roman" charset="0"/>
                <a:cs typeface="Times New Roman" charset="0"/>
              </a:endParaRPr>
            </a:p>
          </p:txBody>
        </p:sp>
        <p:graphicFrame>
          <p:nvGraphicFramePr>
            <p:cNvPr id="17" name="Object 12">
              <a:extLst>
                <a:ext uri="{FF2B5EF4-FFF2-40B4-BE49-F238E27FC236}">
                  <a16:creationId xmlns:a16="http://schemas.microsoft.com/office/drawing/2014/main" id="{8077CB06-AB7D-EB45-AFCC-8E831FB7F5C1}"/>
                </a:ext>
              </a:extLst>
            </p:cNvPr>
            <p:cNvGraphicFramePr>
              <a:graphicFrameLocks noChangeAspect="1"/>
            </p:cNvGraphicFramePr>
            <p:nvPr>
              <p:extLst>
                <p:ext uri="{D42A27DB-BD31-4B8C-83A1-F6EECF244321}">
                  <p14:modId xmlns:p14="http://schemas.microsoft.com/office/powerpoint/2010/main" val="2843385713"/>
                </p:ext>
              </p:extLst>
            </p:nvPr>
          </p:nvGraphicFramePr>
          <p:xfrm>
            <a:off x="3390864" y="2723119"/>
            <a:ext cx="3124200" cy="3316288"/>
          </p:xfrm>
          <a:graphic>
            <a:graphicData uri="http://schemas.openxmlformats.org/presentationml/2006/ole">
              <mc:AlternateContent xmlns:mc="http://schemas.openxmlformats.org/markup-compatibility/2006">
                <mc:Choice xmlns:v="urn:schemas-microsoft-com:vml" Requires="v">
                  <p:oleObj spid="_x0000_s3278" name="Equation" r:id="rId7" imgW="1422400" imgH="1511300" progId="Equation.3">
                    <p:embed/>
                  </p:oleObj>
                </mc:Choice>
                <mc:Fallback>
                  <p:oleObj name="Equation" r:id="rId7" imgW="1422400" imgH="1511300" progId="Equation.3">
                    <p:embed/>
                    <p:pic>
                      <p:nvPicPr>
                        <p:cNvPr id="31749"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0864" y="2723119"/>
                          <a:ext cx="3124200" cy="3316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5">
              <a:extLst>
                <a:ext uri="{FF2B5EF4-FFF2-40B4-BE49-F238E27FC236}">
                  <a16:creationId xmlns:a16="http://schemas.microsoft.com/office/drawing/2014/main" id="{B5266B65-118F-A743-8243-016C4C71FAD4}"/>
                </a:ext>
              </a:extLst>
            </p:cNvPr>
            <p:cNvSpPr txBox="1">
              <a:spLocks noChangeArrowheads="1"/>
            </p:cNvSpPr>
            <p:nvPr/>
          </p:nvSpPr>
          <p:spPr bwMode="auto">
            <a:xfrm>
              <a:off x="-262890" y="6247031"/>
              <a:ext cx="82524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Console" charset="0"/>
                  <a:ea typeface="ＭＳ Ｐゴシック" charset="0"/>
                  <a:cs typeface="ＭＳ Ｐゴシック" charset="0"/>
                </a:defRPr>
              </a:lvl1pPr>
              <a:lvl2pPr marL="742950" indent="-285750" eaLnBrk="0" hangingPunct="0">
                <a:defRPr sz="2400">
                  <a:solidFill>
                    <a:schemeClr val="tx1"/>
                  </a:solidFill>
                  <a:latin typeface="Lucida Console" charset="0"/>
                  <a:ea typeface="ＭＳ Ｐゴシック" charset="0"/>
                </a:defRPr>
              </a:lvl2pPr>
              <a:lvl3pPr marL="1143000" indent="-228600" eaLnBrk="0" hangingPunct="0">
                <a:defRPr sz="2400">
                  <a:solidFill>
                    <a:schemeClr val="tx1"/>
                  </a:solidFill>
                  <a:latin typeface="Lucida Console" charset="0"/>
                  <a:ea typeface="ＭＳ Ｐゴシック" charset="0"/>
                </a:defRPr>
              </a:lvl3pPr>
              <a:lvl4pPr marL="1600200" indent="-228600" eaLnBrk="0" hangingPunct="0">
                <a:defRPr sz="2400">
                  <a:solidFill>
                    <a:schemeClr val="tx1"/>
                  </a:solidFill>
                  <a:latin typeface="Lucida Console" charset="0"/>
                  <a:ea typeface="ＭＳ Ｐゴシック" charset="0"/>
                </a:defRPr>
              </a:lvl4pPr>
              <a:lvl5pPr marL="2057400" indent="-228600" eaLnBrk="0" hangingPunct="0">
                <a:defRPr sz="2400">
                  <a:solidFill>
                    <a:schemeClr val="tx1"/>
                  </a:solidFill>
                  <a:latin typeface="Lucida Console" charset="0"/>
                  <a:ea typeface="ＭＳ Ｐゴシック" charset="0"/>
                </a:defRPr>
              </a:lvl5pPr>
              <a:lvl6pPr marL="2514600" indent="-228600" eaLnBrk="0" fontAlgn="base" hangingPunct="0">
                <a:spcBef>
                  <a:spcPct val="0"/>
                </a:spcBef>
                <a:spcAft>
                  <a:spcPct val="0"/>
                </a:spcAft>
                <a:defRPr sz="2400">
                  <a:solidFill>
                    <a:schemeClr val="tx1"/>
                  </a:solidFill>
                  <a:latin typeface="Lucida Console" charset="0"/>
                  <a:ea typeface="ＭＳ Ｐゴシック" charset="0"/>
                </a:defRPr>
              </a:lvl6pPr>
              <a:lvl7pPr marL="2971800" indent="-228600" eaLnBrk="0" fontAlgn="base" hangingPunct="0">
                <a:spcBef>
                  <a:spcPct val="0"/>
                </a:spcBef>
                <a:spcAft>
                  <a:spcPct val="0"/>
                </a:spcAft>
                <a:defRPr sz="2400">
                  <a:solidFill>
                    <a:schemeClr val="tx1"/>
                  </a:solidFill>
                  <a:latin typeface="Lucida Console" charset="0"/>
                  <a:ea typeface="ＭＳ Ｐゴシック" charset="0"/>
                </a:defRPr>
              </a:lvl7pPr>
              <a:lvl8pPr marL="3429000" indent="-228600" eaLnBrk="0" fontAlgn="base" hangingPunct="0">
                <a:spcBef>
                  <a:spcPct val="0"/>
                </a:spcBef>
                <a:spcAft>
                  <a:spcPct val="0"/>
                </a:spcAft>
                <a:defRPr sz="2400">
                  <a:solidFill>
                    <a:schemeClr val="tx1"/>
                  </a:solidFill>
                  <a:latin typeface="Lucida Console" charset="0"/>
                  <a:ea typeface="ＭＳ Ｐゴシック" charset="0"/>
                </a:defRPr>
              </a:lvl8pPr>
              <a:lvl9pPr marL="3886200" indent="-228600" eaLnBrk="0" fontAlgn="base" hangingPunct="0">
                <a:spcBef>
                  <a:spcPct val="0"/>
                </a:spcBef>
                <a:spcAft>
                  <a:spcPct val="0"/>
                </a:spcAft>
                <a:defRPr sz="2400">
                  <a:solidFill>
                    <a:schemeClr val="tx1"/>
                  </a:solidFill>
                  <a:latin typeface="Lucida Console" charset="0"/>
                  <a:ea typeface="ＭＳ Ｐゴシック" charset="0"/>
                </a:defRPr>
              </a:lvl9pPr>
            </a:lstStyle>
            <a:p>
              <a:pPr eaLnBrk="1" hangingPunct="1"/>
              <a:r>
                <a:rPr lang="en-IN" sz="1800" spc="-10" dirty="0">
                  <a:latin typeface="Times New Roman" panose="02020603050405020304" pitchFamily="18" charset="0"/>
                  <a:cs typeface="Times New Roman" panose="02020603050405020304" pitchFamily="18" charset="0"/>
                </a:rPr>
                <a:t>* note that </a:t>
              </a:r>
              <a:r>
                <a:rPr lang="en-IN" sz="1800" i="1" spc="109" dirty="0">
                  <a:latin typeface="Times New Roman" panose="02020603050405020304" pitchFamily="18" charset="0"/>
                  <a:cs typeface="Times New Roman" panose="02020603050405020304" pitchFamily="18" charset="0"/>
                </a:rPr>
                <a:t>P</a:t>
              </a:r>
              <a:r>
                <a:rPr lang="en-IN" sz="1800" spc="109" dirty="0">
                  <a:latin typeface="Times New Roman" panose="02020603050405020304" pitchFamily="18" charset="0"/>
                  <a:cs typeface="Times New Roman" panose="02020603050405020304" pitchFamily="18" charset="0"/>
                </a:rPr>
                <a:t>(</a:t>
              </a:r>
              <a:r>
                <a:rPr lang="en-IN" sz="1800" i="1" spc="109" dirty="0">
                  <a:latin typeface="Times New Roman" panose="02020603050405020304" pitchFamily="18" charset="0"/>
                  <a:cs typeface="Times New Roman" panose="02020603050405020304" pitchFamily="18" charset="0"/>
                </a:rPr>
                <a:t>D</a:t>
              </a:r>
              <a:r>
                <a:rPr lang="en-IN" sz="1800" spc="109"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can </a:t>
              </a:r>
              <a:r>
                <a:rPr lang="en-IN" sz="1800" spc="-20" dirty="0">
                  <a:latin typeface="Times New Roman" panose="02020603050405020304" pitchFamily="18" charset="0"/>
                  <a:cs typeface="Times New Roman" panose="02020603050405020304" pitchFamily="18" charset="0"/>
                </a:rPr>
                <a:t>be </a:t>
              </a:r>
              <a:r>
                <a:rPr lang="en-IN" sz="1800" spc="-10" dirty="0">
                  <a:latin typeface="Times New Roman" panose="02020603050405020304" pitchFamily="18" charset="0"/>
                  <a:cs typeface="Times New Roman" panose="02020603050405020304" pitchFamily="18" charset="0"/>
                </a:rPr>
                <a:t>dropped, because it is </a:t>
              </a:r>
              <a:r>
                <a:rPr lang="en-IN" sz="1800" spc="-20" dirty="0">
                  <a:latin typeface="Times New Roman" panose="02020603050405020304" pitchFamily="18" charset="0"/>
                  <a:cs typeface="Times New Roman" panose="02020603050405020304" pitchFamily="18" charset="0"/>
                </a:rPr>
                <a:t>a</a:t>
              </a:r>
              <a:r>
                <a:rPr lang="en-IN" sz="1800" spc="-287"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constant  independent of</a:t>
              </a:r>
              <a:r>
                <a:rPr lang="en-IN" sz="1800" spc="-20" dirty="0">
                  <a:latin typeface="Times New Roman" panose="02020603050405020304" pitchFamily="18" charset="0"/>
                  <a:cs typeface="Times New Roman" panose="02020603050405020304" pitchFamily="18" charset="0"/>
                </a:rPr>
                <a:t> </a:t>
              </a:r>
              <a:r>
                <a:rPr lang="en-IN" sz="1800" i="1" spc="-20" dirty="0">
                  <a:latin typeface="Times New Roman" panose="02020603050405020304" pitchFamily="18" charset="0"/>
                  <a:cs typeface="Times New Roman" panose="02020603050405020304" pitchFamily="18" charset="0"/>
                </a:rPr>
                <a:t>h</a:t>
              </a:r>
              <a:endParaRPr lang="en-IN" sz="1800" dirty="0">
                <a:latin typeface="Times New Roman" panose="02020603050405020304" pitchFamily="18" charset="0"/>
                <a:cs typeface="Times New Roman" panose="02020603050405020304" pitchFamily="18" charset="0"/>
              </a:endParaRPr>
            </a:p>
          </p:txBody>
        </p:sp>
      </p:grpSp>
      <p:sp>
        <p:nvSpPr>
          <p:cNvPr id="2" name="Cloud 1">
            <a:extLst>
              <a:ext uri="{FF2B5EF4-FFF2-40B4-BE49-F238E27FC236}">
                <a16:creationId xmlns:a16="http://schemas.microsoft.com/office/drawing/2014/main" id="{A293B7EC-05E7-E544-91F6-41E067CBA6AF}"/>
              </a:ext>
            </a:extLst>
          </p:cNvPr>
          <p:cNvSpPr/>
          <p:nvPr/>
        </p:nvSpPr>
        <p:spPr>
          <a:xfrm>
            <a:off x="132347" y="3765885"/>
            <a:ext cx="3140242" cy="2454442"/>
          </a:xfrm>
          <a:prstGeom prst="cloud">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99000"/>
                </a:schemeClr>
              </a:solidFill>
            </a:endParaRPr>
          </a:p>
        </p:txBody>
      </p:sp>
      <p:sp>
        <p:nvSpPr>
          <p:cNvPr id="3" name="TextBox 2">
            <a:extLst>
              <a:ext uri="{FF2B5EF4-FFF2-40B4-BE49-F238E27FC236}">
                <a16:creationId xmlns:a16="http://schemas.microsoft.com/office/drawing/2014/main" id="{4C2BAB5A-AFEB-EE4C-B79E-4A52D5EA06EC}"/>
              </a:ext>
            </a:extLst>
          </p:cNvPr>
          <p:cNvSpPr txBox="1"/>
          <p:nvPr/>
        </p:nvSpPr>
        <p:spPr>
          <a:xfrm>
            <a:off x="8828690" y="5218386"/>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6E15640F-1F6D-894F-9274-0588492B1FC0}"/>
              </a:ext>
            </a:extLst>
          </p:cNvPr>
          <p:cNvSpPr/>
          <p:nvPr/>
        </p:nvSpPr>
        <p:spPr>
          <a:xfrm>
            <a:off x="578623" y="4296202"/>
            <a:ext cx="2501461" cy="1200329"/>
          </a:xfrm>
          <a:prstGeom prst="rect">
            <a:avLst/>
          </a:prstGeom>
          <a:solidFill>
            <a:schemeClr val="accent5">
              <a:lumMod val="60000"/>
              <a:lumOff val="40000"/>
            </a:schemeClr>
          </a:solidFill>
        </p:spPr>
        <p:txBody>
          <a:bodyPr wrap="square">
            <a:spAutoFit/>
          </a:bodyPr>
          <a:lstStyle/>
          <a:p>
            <a:r>
              <a:rPr lang="en-IN" i="1" dirty="0"/>
              <a:t>This is the optimal hypothesis in the sense that no other hypothesis is more likely.</a:t>
            </a:r>
            <a:endParaRPr lang="en-US" dirty="0"/>
          </a:p>
        </p:txBody>
      </p:sp>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B9CBA3D2-0B08-4DE6-AAA5-2DCFE403D90B}"/>
                  </a:ext>
                </a:extLst>
              </p14:cNvPr>
              <p14:cNvContentPartPr/>
              <p14:nvPr/>
            </p14:nvContentPartPr>
            <p14:xfrm>
              <a:off x="799560" y="1583280"/>
              <a:ext cx="8247600" cy="3520080"/>
            </p14:xfrm>
          </p:contentPart>
        </mc:Choice>
        <mc:Fallback>
          <p:pic>
            <p:nvPicPr>
              <p:cNvPr id="4" name="Ink 3">
                <a:extLst>
                  <a:ext uri="{FF2B5EF4-FFF2-40B4-BE49-F238E27FC236}">
                    <a16:creationId xmlns:a16="http://schemas.microsoft.com/office/drawing/2014/main" id="{B9CBA3D2-0B08-4DE6-AAA5-2DCFE403D90B}"/>
                  </a:ext>
                </a:extLst>
              </p:cNvPr>
              <p:cNvPicPr/>
              <p:nvPr/>
            </p:nvPicPr>
            <p:blipFill>
              <a:blip r:embed="rId10"/>
              <a:stretch>
                <a:fillRect/>
              </a:stretch>
            </p:blipFill>
            <p:spPr>
              <a:xfrm>
                <a:off x="790200" y="1573920"/>
                <a:ext cx="8266320" cy="3538800"/>
              </a:xfrm>
              <a:prstGeom prst="rect">
                <a:avLst/>
              </a:prstGeom>
            </p:spPr>
          </p:pic>
        </mc:Fallback>
      </mc:AlternateContent>
    </p:spTree>
    <p:extLst>
      <p:ext uri="{BB962C8B-B14F-4D97-AF65-F5344CB8AC3E}">
        <p14:creationId xmlns:p14="http://schemas.microsoft.com/office/powerpoint/2010/main" val="222134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096813" y="394138"/>
            <a:ext cx="4903077"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Recap to Bayes theorem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3" name="Rectangle 2">
            <a:extLst>
              <a:ext uri="{FF2B5EF4-FFF2-40B4-BE49-F238E27FC236}">
                <a16:creationId xmlns:a16="http://schemas.microsoft.com/office/drawing/2014/main" id="{5E2ED835-96F6-2145-9F2B-B3DE5B887CD3}"/>
              </a:ext>
            </a:extLst>
          </p:cNvPr>
          <p:cNvSpPr/>
          <p:nvPr/>
        </p:nvSpPr>
        <p:spPr>
          <a:xfrm>
            <a:off x="264695" y="1650014"/>
            <a:ext cx="8157410" cy="2805063"/>
          </a:xfrm>
          <a:prstGeom prst="rect">
            <a:avLst/>
          </a:prstGeom>
        </p:spPr>
        <p:txBody>
          <a:bodyPr wrap="square">
            <a:spAutoFit/>
          </a:bodyPr>
          <a:lstStyle/>
          <a:p>
            <a:pPr>
              <a:lnSpc>
                <a:spcPct val="150000"/>
              </a:lnSpc>
            </a:pPr>
            <a:r>
              <a:rPr lang="en-IN" sz="2400" dirty="0"/>
              <a:t>Bayes Theorem provides a principled way for calculating a </a:t>
            </a:r>
            <a:r>
              <a:rPr lang="en-IN" sz="2400" b="1" dirty="0">
                <a:solidFill>
                  <a:srgbClr val="002060"/>
                </a:solidFill>
              </a:rPr>
              <a:t>conditional probability</a:t>
            </a:r>
            <a:r>
              <a:rPr lang="en-IN" sz="2400" dirty="0"/>
              <a:t>.</a:t>
            </a:r>
          </a:p>
          <a:p>
            <a:pPr algn="just">
              <a:lnSpc>
                <a:spcPct val="150000"/>
              </a:lnSpc>
            </a:pPr>
            <a:endParaRPr lang="en-IN" sz="2400" dirty="0"/>
          </a:p>
          <a:p>
            <a:pPr algn="just">
              <a:lnSpc>
                <a:spcPct val="150000"/>
              </a:lnSpc>
            </a:pPr>
            <a:r>
              <a:rPr lang="en-IN" sz="2400" dirty="0"/>
              <a:t> It provides to build a </a:t>
            </a:r>
            <a:r>
              <a:rPr lang="en-IN" sz="2400" b="1" dirty="0">
                <a:solidFill>
                  <a:srgbClr val="002060"/>
                </a:solidFill>
              </a:rPr>
              <a:t>probabilistic model </a:t>
            </a:r>
            <a:r>
              <a:rPr lang="en-IN" sz="2400" dirty="0"/>
              <a:t>to describe the relationship between </a:t>
            </a:r>
            <a:r>
              <a:rPr lang="en-IN" sz="2400" b="1" dirty="0">
                <a:solidFill>
                  <a:srgbClr val="002060"/>
                </a:solidFill>
              </a:rPr>
              <a:t>data (</a:t>
            </a:r>
            <a:r>
              <a:rPr lang="en-IN" sz="2400" b="1" i="1" dirty="0">
                <a:solidFill>
                  <a:srgbClr val="002060"/>
                </a:solidFill>
              </a:rPr>
              <a:t>D</a:t>
            </a:r>
            <a:r>
              <a:rPr lang="en-IN" sz="2400" b="1" dirty="0">
                <a:solidFill>
                  <a:srgbClr val="002060"/>
                </a:solidFill>
              </a:rPr>
              <a:t>)</a:t>
            </a:r>
            <a:r>
              <a:rPr lang="en-IN" sz="2400" dirty="0"/>
              <a:t> and a </a:t>
            </a:r>
            <a:r>
              <a:rPr lang="en-IN" sz="2400" b="1" dirty="0">
                <a:solidFill>
                  <a:srgbClr val="002060"/>
                </a:solidFill>
              </a:rPr>
              <a:t>hypothesis (h)</a:t>
            </a:r>
            <a:r>
              <a:rPr lang="en-IN" sz="2400" dirty="0"/>
              <a:t>.</a:t>
            </a:r>
            <a:endParaRPr lang="en-US" sz="2400" dirty="0"/>
          </a:p>
        </p:txBody>
      </p:sp>
      <p:pic>
        <p:nvPicPr>
          <p:cNvPr id="4" name="Picture 3">
            <a:extLst>
              <a:ext uri="{FF2B5EF4-FFF2-40B4-BE49-F238E27FC236}">
                <a16:creationId xmlns:a16="http://schemas.microsoft.com/office/drawing/2014/main" id="{94FC164C-A087-BC47-8460-E4311716D9F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867781" cy="1150883"/>
          </a:xfrm>
          <a:prstGeom prst="rect">
            <a:avLst/>
          </a:prstGeom>
        </p:spPr>
      </p:pic>
    </p:spTree>
    <p:extLst>
      <p:ext uri="{BB962C8B-B14F-4D97-AF65-F5344CB8AC3E}">
        <p14:creationId xmlns:p14="http://schemas.microsoft.com/office/powerpoint/2010/main" val="205335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Recap to Bayes theorem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3" name="Rectangle 2">
            <a:extLst>
              <a:ext uri="{FF2B5EF4-FFF2-40B4-BE49-F238E27FC236}">
                <a16:creationId xmlns:a16="http://schemas.microsoft.com/office/drawing/2014/main" id="{5E2ED835-96F6-2145-9F2B-B3DE5B887CD3}"/>
              </a:ext>
            </a:extLst>
          </p:cNvPr>
          <p:cNvSpPr/>
          <p:nvPr/>
        </p:nvSpPr>
        <p:spPr>
          <a:xfrm>
            <a:off x="593558" y="1385320"/>
            <a:ext cx="7419474" cy="3046988"/>
          </a:xfrm>
          <a:prstGeom prst="rect">
            <a:avLst/>
          </a:prstGeom>
        </p:spPr>
        <p:txBody>
          <a:bodyPr wrap="square">
            <a:spAutoFit/>
          </a:bodyPr>
          <a:lstStyle/>
          <a:p>
            <a:r>
              <a:rPr lang="en-US" sz="2400" dirty="0"/>
              <a:t>P( A|B) = P(B|A) P(A) / P(B).   </a:t>
            </a:r>
          </a:p>
          <a:p>
            <a:endParaRPr lang="en-US" sz="2400" dirty="0"/>
          </a:p>
          <a:p>
            <a:r>
              <a:rPr lang="en-IN" sz="2400" dirty="0"/>
              <a:t>Bayes Theorem provides a probabilistic model to describe the relationship between data (</a:t>
            </a:r>
            <a:r>
              <a:rPr lang="en-IN" sz="2400" i="1" dirty="0"/>
              <a:t>D</a:t>
            </a:r>
            <a:r>
              <a:rPr lang="en-IN" sz="2400" dirty="0"/>
              <a:t>) and a hypothesis (h); for example:</a:t>
            </a:r>
          </a:p>
          <a:p>
            <a:endParaRPr lang="en-IN" sz="2400" b="1" dirty="0"/>
          </a:p>
          <a:p>
            <a:r>
              <a:rPr lang="en-US" sz="2400" dirty="0"/>
              <a:t>It is rewritten as </a:t>
            </a:r>
          </a:p>
          <a:p>
            <a:r>
              <a:rPr lang="en-US" sz="2400" dirty="0"/>
              <a:t>P(</a:t>
            </a:r>
            <a:r>
              <a:rPr lang="en-US" sz="2400" dirty="0" err="1"/>
              <a:t>h|D</a:t>
            </a:r>
            <a:r>
              <a:rPr lang="en-US" sz="2400" dirty="0"/>
              <a:t>) = P(</a:t>
            </a:r>
            <a:r>
              <a:rPr lang="en-US" sz="2400" dirty="0" err="1"/>
              <a:t>D|h</a:t>
            </a:r>
            <a:r>
              <a:rPr lang="en-US" sz="2400" dirty="0"/>
              <a:t>) P(h) /P(D)</a:t>
            </a:r>
          </a:p>
        </p:txBody>
      </p:sp>
      <p:sp>
        <p:nvSpPr>
          <p:cNvPr id="5" name="Rectangle 4">
            <a:extLst>
              <a:ext uri="{FF2B5EF4-FFF2-40B4-BE49-F238E27FC236}">
                <a16:creationId xmlns:a16="http://schemas.microsoft.com/office/drawing/2014/main" id="{3073360E-301A-6D49-A307-3BEBD3082F15}"/>
              </a:ext>
            </a:extLst>
          </p:cNvPr>
          <p:cNvSpPr/>
          <p:nvPr/>
        </p:nvSpPr>
        <p:spPr>
          <a:xfrm>
            <a:off x="605590" y="5048253"/>
            <a:ext cx="6096000" cy="923330"/>
          </a:xfrm>
          <a:prstGeom prst="rect">
            <a:avLst/>
          </a:prstGeom>
        </p:spPr>
        <p:txBody>
          <a:bodyPr>
            <a:spAutoFit/>
          </a:bodyPr>
          <a:lstStyle/>
          <a:p>
            <a:pPr fontAlgn="base">
              <a:buFont typeface="Arial" panose="020B0604020202020204" pitchFamily="34" charset="0"/>
              <a:buChar char="•"/>
            </a:pPr>
            <a:r>
              <a:rPr lang="en-IN" dirty="0">
                <a:latin typeface="Helvetica Neue" panose="02000503000000020004" pitchFamily="2" charset="0"/>
              </a:rPr>
              <a:t>P(</a:t>
            </a:r>
            <a:r>
              <a:rPr lang="en-IN" dirty="0" err="1">
                <a:latin typeface="Helvetica Neue" panose="02000503000000020004" pitchFamily="2" charset="0"/>
              </a:rPr>
              <a:t>h|D</a:t>
            </a:r>
            <a:r>
              <a:rPr lang="en-IN" dirty="0">
                <a:latin typeface="Helvetica Neue" panose="02000503000000020004" pitchFamily="2" charset="0"/>
              </a:rPr>
              <a:t>): Posterior probability of the hypothesis (the thing we want to calculate).</a:t>
            </a:r>
          </a:p>
          <a:p>
            <a:pPr fontAlgn="base">
              <a:buFont typeface="Arial" panose="020B0604020202020204" pitchFamily="34" charset="0"/>
              <a:buChar char="•"/>
            </a:pPr>
            <a:r>
              <a:rPr lang="en-IN" dirty="0">
                <a:latin typeface="Helvetica Neue" panose="02000503000000020004" pitchFamily="2" charset="0"/>
              </a:rPr>
              <a:t>P(h): Prior probability of the hypothesis.</a:t>
            </a:r>
          </a:p>
        </p:txBody>
      </p:sp>
    </p:spTree>
    <p:extLst>
      <p:ext uri="{BB962C8B-B14F-4D97-AF65-F5344CB8AC3E}">
        <p14:creationId xmlns:p14="http://schemas.microsoft.com/office/powerpoint/2010/main" val="40751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849772"/>
            <a:ext cx="7497214" cy="461665"/>
          </a:xfrm>
          <a:prstGeom prst="rect">
            <a:avLst/>
          </a:prstGeom>
        </p:spPr>
        <p:txBody>
          <a:bodyPr wrap="square">
            <a:spAutoFit/>
          </a:bodyPr>
          <a:lstStyle/>
          <a:p>
            <a:r>
              <a:rPr lang="en-IN" sz="2400" dirty="0">
                <a:cs typeface="Times New Roman" panose="02020603050405020304" pitchFamily="18" charset="0"/>
              </a:rPr>
              <a:t>Machine</a:t>
            </a:r>
            <a:r>
              <a:rPr lang="en-IN" sz="2400" dirty="0">
                <a:latin typeface="Times New Roman" panose="02020603050405020304" pitchFamily="18" charset="0"/>
                <a:cs typeface="Times New Roman" panose="02020603050405020304" pitchFamily="18" charset="0"/>
              </a:rPr>
              <a:t> Intelligence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2308324"/>
          </a:xfrm>
          <a:prstGeom prst="rect">
            <a:avLst/>
          </a:prstGeom>
        </p:spPr>
        <p:txBody>
          <a:bodyPr wrap="square">
            <a:spAutoFit/>
          </a:bodyPr>
          <a:lstStyle/>
          <a:p>
            <a:r>
              <a:rPr lang="en-US" sz="3600" b="1" dirty="0">
                <a:solidFill>
                  <a:schemeClr val="accent1">
                    <a:lumMod val="75000"/>
                  </a:schemeClr>
                </a:solidFill>
                <a:latin typeface="Times New Roman" panose="02020603050405020304" pitchFamily="18" charset="0"/>
                <a:cs typeface="Times New Roman" panose="02020603050405020304" pitchFamily="18" charset="0"/>
              </a:rPr>
              <a:t>Unit </a:t>
            </a:r>
            <a:r>
              <a:rPr lang="en-IN" sz="3600" b="1" dirty="0">
                <a:solidFill>
                  <a:schemeClr val="accent1">
                    <a:lumMod val="75000"/>
                  </a:schemeClr>
                </a:solidFill>
                <a:latin typeface="Times New Roman" panose="02020603050405020304" pitchFamily="18" charset="0"/>
                <a:cs typeface="Times New Roman" panose="02020603050405020304" pitchFamily="18" charset="0"/>
              </a:rPr>
              <a:t>III</a:t>
            </a:r>
          </a:p>
          <a:p>
            <a:r>
              <a:rPr lang="en-IN" sz="3600" b="1" dirty="0">
                <a:solidFill>
                  <a:schemeClr val="accent1">
                    <a:lumMod val="75000"/>
                  </a:schemeClr>
                </a:solidFill>
                <a:cs typeface="Times New Roman" panose="02020603050405020304" pitchFamily="18" charset="0"/>
              </a:rPr>
              <a:t>Bayesian Learning – Bayes Theorem and Concept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cs typeface="Times New Roman" panose="02020603050405020304" pitchFamily="18" charset="0"/>
              </a:rPr>
              <a:t>Srinivas K .S</a:t>
            </a:r>
            <a:endParaRPr lang="en-IN" sz="2400" b="1" dirty="0">
              <a:cs typeface="Times New Roman" panose="02020603050405020304" pitchFamily="18" charset="0"/>
            </a:endParaRPr>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b="1" dirty="0">
                <a:solidFill>
                  <a:srgbClr val="7030A0"/>
                </a:solidFill>
                <a:cs typeface="Times New Roman" panose="02020603050405020304" pitchFamily="18" charset="0"/>
              </a:rPr>
              <a:t>Department of Computer Science</a:t>
            </a:r>
            <a:endParaRPr lang="en-IN" sz="2000" b="1" dirty="0">
              <a:solidFill>
                <a:srgbClr val="7030A0"/>
              </a:solidFill>
              <a:cs typeface="Times New Roman" panose="02020603050405020304" pitchFamily="18" charset="0"/>
            </a:endParaRPr>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6727F4C1-5802-414C-BEF9-8F8DC7D7B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extLst>
      <p:ext uri="{BB962C8B-B14F-4D97-AF65-F5344CB8AC3E}">
        <p14:creationId xmlns:p14="http://schemas.microsoft.com/office/powerpoint/2010/main" val="10442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b="1" dirty="0">
                <a:solidFill>
                  <a:srgbClr val="0070C0"/>
                </a:solidFill>
              </a:rPr>
              <a:t>Bayes Theorem for </a:t>
            </a:r>
            <a:r>
              <a:rPr lang="en-IN" sz="3600" b="1" dirty="0" err="1">
                <a:solidFill>
                  <a:srgbClr val="0070C0"/>
                </a:solidFill>
              </a:rPr>
              <a:t>Modeling</a:t>
            </a:r>
            <a:r>
              <a:rPr lang="en-IN" sz="3600" b="1" dirty="0">
                <a:solidFill>
                  <a:srgbClr val="0070C0"/>
                </a:solidFill>
              </a:rPr>
              <a:t> Hypotheses</a:t>
            </a:r>
            <a:endParaRPr lang="en-IN" sz="3600" b="1" dirty="0">
              <a:solidFill>
                <a:srgbClr val="0070C0"/>
              </a:solidFill>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Rectangle 1">
            <a:extLst>
              <a:ext uri="{FF2B5EF4-FFF2-40B4-BE49-F238E27FC236}">
                <a16:creationId xmlns:a16="http://schemas.microsoft.com/office/drawing/2014/main" id="{C4EBF7EB-0266-9140-9A21-790AF2F19171}"/>
              </a:ext>
            </a:extLst>
          </p:cNvPr>
          <p:cNvSpPr/>
          <p:nvPr/>
        </p:nvSpPr>
        <p:spPr>
          <a:xfrm>
            <a:off x="757990" y="1600200"/>
            <a:ext cx="7279106" cy="1200329"/>
          </a:xfrm>
          <a:prstGeom prst="rect">
            <a:avLst/>
          </a:prstGeom>
        </p:spPr>
        <p:txBody>
          <a:bodyPr wrap="square">
            <a:spAutoFit/>
          </a:bodyPr>
          <a:lstStyle/>
          <a:p>
            <a:r>
              <a:rPr lang="en-IN" dirty="0">
                <a:solidFill>
                  <a:srgbClr val="555555"/>
                </a:solidFill>
                <a:latin typeface="Helvetica Neue" panose="02000503000000020004" pitchFamily="2" charset="0"/>
              </a:rPr>
              <a:t> </a:t>
            </a:r>
            <a:endParaRPr lang="en-IN" b="1" dirty="0"/>
          </a:p>
          <a:p>
            <a:endParaRPr lang="en-IN" b="1" dirty="0"/>
          </a:p>
          <a:p>
            <a:endParaRPr lang="en-IN" b="1" dirty="0"/>
          </a:p>
          <a:p>
            <a:endParaRPr lang="en-US" dirty="0"/>
          </a:p>
        </p:txBody>
      </p:sp>
      <p:sp>
        <p:nvSpPr>
          <p:cNvPr id="9" name="Rectangle 8">
            <a:extLst>
              <a:ext uri="{FF2B5EF4-FFF2-40B4-BE49-F238E27FC236}">
                <a16:creationId xmlns:a16="http://schemas.microsoft.com/office/drawing/2014/main" id="{D7E109CB-055F-F148-B835-E09EFD7B7751}"/>
              </a:ext>
            </a:extLst>
          </p:cNvPr>
          <p:cNvSpPr/>
          <p:nvPr/>
        </p:nvSpPr>
        <p:spPr>
          <a:xfrm>
            <a:off x="252663" y="1407695"/>
            <a:ext cx="7387389" cy="830997"/>
          </a:xfrm>
          <a:prstGeom prst="rect">
            <a:avLst/>
          </a:prstGeom>
        </p:spPr>
        <p:txBody>
          <a:bodyPr wrap="square">
            <a:spAutoFit/>
          </a:bodyPr>
          <a:lstStyle/>
          <a:p>
            <a:r>
              <a:rPr lang="en-IN" sz="2400" dirty="0">
                <a:cs typeface="Times New Roman" panose="02020603050405020304" pitchFamily="18" charset="0"/>
              </a:rPr>
              <a:t>In the context of classifiers</a:t>
            </a:r>
            <a:r>
              <a:rPr lang="en-US" sz="2400" dirty="0"/>
              <a:t>, hypothesis </a:t>
            </a:r>
            <a:r>
              <a:rPr lang="en-US" sz="2400" b="1" dirty="0">
                <a:solidFill>
                  <a:srgbClr val="FF0000"/>
                </a:solidFill>
              </a:rPr>
              <a:t>h</a:t>
            </a:r>
            <a:r>
              <a:rPr lang="en-US" sz="2400" dirty="0"/>
              <a:t> and training data </a:t>
            </a:r>
            <a:r>
              <a:rPr lang="en-US" sz="2400" b="1" dirty="0">
                <a:solidFill>
                  <a:srgbClr val="FF0000"/>
                </a:solidFill>
              </a:rPr>
              <a:t>D </a:t>
            </a:r>
            <a:r>
              <a:rPr lang="en-US" sz="2400" dirty="0"/>
              <a:t>are</a:t>
            </a:r>
            <a:r>
              <a:rPr lang="en-US" sz="2400" b="1" dirty="0">
                <a:solidFill>
                  <a:srgbClr val="FF0000"/>
                </a:solidFill>
              </a:rPr>
              <a:t> </a:t>
            </a:r>
            <a:r>
              <a:rPr lang="en-US" sz="2400" dirty="0"/>
              <a:t>related as</a:t>
            </a:r>
            <a:endParaRPr lang="en-IN"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03FC817-3E19-EF4F-B237-50A8C325D939}"/>
                  </a:ext>
                </a:extLst>
              </p:cNvPr>
              <p:cNvSpPr/>
              <p:nvPr/>
            </p:nvSpPr>
            <p:spPr>
              <a:xfrm>
                <a:off x="2030808" y="3089484"/>
                <a:ext cx="3361626" cy="874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𝑷</m:t>
                      </m:r>
                      <m:d>
                        <m:dPr>
                          <m:ctrlPr>
                            <a:rPr lang="en-US" sz="2400" b="1" i="1">
                              <a:solidFill>
                                <a:srgbClr val="002060"/>
                              </a:solidFill>
                              <a:latin typeface="Cambria Math" panose="02040503050406030204" pitchFamily="18" charset="0"/>
                            </a:rPr>
                          </m:ctrlPr>
                        </m:dPr>
                        <m:e>
                          <m:r>
                            <a:rPr lang="en-US" sz="2400" b="1" i="1">
                              <a:solidFill>
                                <a:srgbClr val="002060"/>
                              </a:solidFill>
                              <a:latin typeface="Cambria Math" panose="02040503050406030204" pitchFamily="18" charset="0"/>
                            </a:rPr>
                            <m:t>𝒉</m:t>
                          </m:r>
                        </m:e>
                        <m:e>
                          <m:r>
                            <a:rPr lang="en-US" sz="2400" b="1" i="1">
                              <a:solidFill>
                                <a:srgbClr val="002060"/>
                              </a:solidFill>
                              <a:latin typeface="Cambria Math" panose="02040503050406030204" pitchFamily="18" charset="0"/>
                            </a:rPr>
                            <m:t>𝑫</m:t>
                          </m:r>
                        </m:e>
                      </m:d>
                      <m:r>
                        <a:rPr lang="en-US" sz="2400" b="1" i="1">
                          <a:solidFill>
                            <a:srgbClr val="002060"/>
                          </a:solidFill>
                          <a:latin typeface="Cambria Math" panose="02040503050406030204" pitchFamily="18" charset="0"/>
                        </a:rPr>
                        <m:t>=</m:t>
                      </m:r>
                      <m:r>
                        <a:rPr lang="en-US" sz="2400" b="1" i="1">
                          <a:solidFill>
                            <a:srgbClr val="FF0000"/>
                          </a:solidFill>
                          <a:latin typeface="Cambria Math" panose="02040503050406030204" pitchFamily="18" charset="0"/>
                        </a:rPr>
                        <m:t> </m:t>
                      </m:r>
                      <m:f>
                        <m:fPr>
                          <m:ctrlPr>
                            <a:rPr lang="en-US" sz="2400" b="1" i="1">
                              <a:solidFill>
                                <a:srgbClr val="FF0000"/>
                              </a:solidFill>
                              <a:latin typeface="Cambria Math" panose="02040503050406030204" pitchFamily="18" charset="0"/>
                            </a:rPr>
                          </m:ctrlPr>
                        </m:fPr>
                        <m:num>
                          <m:r>
                            <a:rPr lang="en-US" sz="2400" b="1" i="1">
                              <a:solidFill>
                                <a:srgbClr val="00B050"/>
                              </a:solidFill>
                              <a:latin typeface="Cambria Math" panose="02040503050406030204" pitchFamily="18" charset="0"/>
                            </a:rPr>
                            <m:t>𝑷</m:t>
                          </m:r>
                          <m:d>
                            <m:dPr>
                              <m:ctrlPr>
                                <a:rPr lang="en-US" sz="2400" b="1" i="1">
                                  <a:solidFill>
                                    <a:srgbClr val="00B050"/>
                                  </a:solidFill>
                                  <a:latin typeface="Cambria Math" panose="02040503050406030204" pitchFamily="18" charset="0"/>
                                </a:rPr>
                              </m:ctrlPr>
                            </m:dPr>
                            <m:e>
                              <m:r>
                                <a:rPr lang="en-US" sz="2400" b="1" i="1">
                                  <a:solidFill>
                                    <a:srgbClr val="00B050"/>
                                  </a:solidFill>
                                  <a:latin typeface="Cambria Math" panose="02040503050406030204" pitchFamily="18" charset="0"/>
                                </a:rPr>
                                <m:t>𝑫</m:t>
                              </m:r>
                            </m:e>
                            <m:e>
                              <m:r>
                                <a:rPr lang="en-US" sz="2400" b="1" i="1">
                                  <a:solidFill>
                                    <a:srgbClr val="00B050"/>
                                  </a:solidFill>
                                  <a:latin typeface="Cambria Math" panose="02040503050406030204" pitchFamily="18" charset="0"/>
                                </a:rPr>
                                <m:t>𝒉</m:t>
                              </m:r>
                            </m:e>
                          </m:d>
                          <m:r>
                            <a:rPr lang="en-US" sz="2400" b="1" i="1">
                              <a:solidFill>
                                <a:srgbClr val="7030A0"/>
                              </a:solidFill>
                              <a:latin typeface="Cambria Math" panose="02040503050406030204" pitchFamily="18" charset="0"/>
                            </a:rPr>
                            <m:t>𝑷</m:t>
                          </m:r>
                          <m:r>
                            <a:rPr lang="en-US" sz="2400" b="1" i="1">
                              <a:solidFill>
                                <a:srgbClr val="7030A0"/>
                              </a:solidFill>
                              <a:latin typeface="Cambria Math" panose="02040503050406030204" pitchFamily="18" charset="0"/>
                            </a:rPr>
                            <m:t>(</m:t>
                          </m:r>
                          <m:r>
                            <a:rPr lang="en-US" sz="2400" b="1" i="1">
                              <a:solidFill>
                                <a:srgbClr val="7030A0"/>
                              </a:solidFill>
                              <a:latin typeface="Cambria Math" panose="02040503050406030204" pitchFamily="18" charset="0"/>
                            </a:rPr>
                            <m:t>𝒉</m:t>
                          </m:r>
                          <m:r>
                            <a:rPr lang="en-US" sz="2400" b="1" i="1">
                              <a:solidFill>
                                <a:srgbClr val="7030A0"/>
                              </a:solidFill>
                              <a:latin typeface="Cambria Math" panose="02040503050406030204" pitchFamily="18" charset="0"/>
                            </a:rPr>
                            <m:t>)</m:t>
                          </m:r>
                        </m:num>
                        <m:den>
                          <m:r>
                            <a:rPr lang="en-US" sz="2400" b="1" i="1">
                              <a:solidFill>
                                <a:srgbClr val="FFC000"/>
                              </a:solidFill>
                              <a:latin typeface="Cambria Math" panose="02040503050406030204" pitchFamily="18" charset="0"/>
                            </a:rPr>
                            <m:t>𝑷</m:t>
                          </m:r>
                          <m:r>
                            <a:rPr lang="en-US" sz="2400" b="1" i="1">
                              <a:solidFill>
                                <a:srgbClr val="FFC000"/>
                              </a:solidFill>
                              <a:latin typeface="Cambria Math" panose="02040503050406030204" pitchFamily="18" charset="0"/>
                            </a:rPr>
                            <m:t>(</m:t>
                          </m:r>
                          <m:r>
                            <a:rPr lang="en-US" sz="2400" b="1" i="1">
                              <a:solidFill>
                                <a:srgbClr val="FFC000"/>
                              </a:solidFill>
                              <a:latin typeface="Cambria Math" panose="02040503050406030204" pitchFamily="18" charset="0"/>
                            </a:rPr>
                            <m:t>𝑫</m:t>
                          </m:r>
                          <m:r>
                            <a:rPr lang="en-US" sz="2400" b="1" i="1">
                              <a:solidFill>
                                <a:srgbClr val="FFC000"/>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C03FC817-3E19-EF4F-B237-50A8C325D939}"/>
                  </a:ext>
                </a:extLst>
              </p:cNvPr>
              <p:cNvSpPr>
                <a:spLocks noRot="1" noChangeAspect="1" noMove="1" noResize="1" noEditPoints="1" noAdjustHandles="1" noChangeArrowheads="1" noChangeShapeType="1" noTextEdit="1"/>
              </p:cNvSpPr>
              <p:nvPr/>
            </p:nvSpPr>
            <p:spPr>
              <a:xfrm>
                <a:off x="2030808" y="3089484"/>
                <a:ext cx="3361626" cy="874598"/>
              </a:xfrm>
              <a:prstGeom prst="rect">
                <a:avLst/>
              </a:prstGeom>
              <a:blipFill>
                <a:blip r:embed="rId3"/>
                <a:stretch>
                  <a:fillRect b="-10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5DD211D-8E6A-854E-89AC-5EF7C68CFA1F}"/>
              </a:ext>
            </a:extLst>
          </p:cNvPr>
          <p:cNvSpPr/>
          <p:nvPr/>
        </p:nvSpPr>
        <p:spPr>
          <a:xfrm>
            <a:off x="663621" y="4253037"/>
            <a:ext cx="6096000" cy="1569660"/>
          </a:xfrm>
          <a:prstGeom prst="rect">
            <a:avLst/>
          </a:prstGeom>
        </p:spPr>
        <p:txBody>
          <a:bodyPr>
            <a:spAutoFit/>
          </a:bodyPr>
          <a:lstStyle/>
          <a:p>
            <a:pPr marL="342900" indent="-342900">
              <a:buFont typeface="Arial" panose="020B0604020202020204" pitchFamily="34" charset="0"/>
              <a:buChar char="•"/>
            </a:pPr>
            <a:r>
              <a:rPr lang="en-IN" sz="2400" b="1" dirty="0">
                <a:solidFill>
                  <a:srgbClr val="7030A0"/>
                </a:solidFill>
              </a:rPr>
              <a:t>𝑃(h)</a:t>
            </a:r>
            <a:r>
              <a:rPr lang="en-IN" sz="2400" dirty="0"/>
              <a:t>–prior probability of hypothesis h </a:t>
            </a:r>
          </a:p>
          <a:p>
            <a:pPr marL="342900" indent="-342900">
              <a:buFont typeface="Arial" panose="020B0604020202020204" pitchFamily="34" charset="0"/>
              <a:buChar char="•"/>
            </a:pPr>
            <a:r>
              <a:rPr lang="en-IN" sz="2400" b="1" dirty="0">
                <a:solidFill>
                  <a:srgbClr val="FDBA53"/>
                </a:solidFill>
              </a:rPr>
              <a:t>𝑃(D)</a:t>
            </a:r>
            <a:r>
              <a:rPr lang="en-IN" sz="2400" dirty="0"/>
              <a:t>–prior probability of training data D </a:t>
            </a:r>
          </a:p>
          <a:p>
            <a:pPr marL="342900" indent="-342900">
              <a:buFont typeface="Arial" panose="020B0604020202020204" pitchFamily="34" charset="0"/>
              <a:buChar char="•"/>
            </a:pPr>
            <a:r>
              <a:rPr lang="en-IN" sz="2400" b="1" dirty="0">
                <a:solidFill>
                  <a:srgbClr val="002060"/>
                </a:solidFill>
              </a:rPr>
              <a:t>𝑃 (</a:t>
            </a:r>
            <a:r>
              <a:rPr lang="en-IN" sz="2400" b="1" dirty="0" err="1">
                <a:solidFill>
                  <a:srgbClr val="002060"/>
                </a:solidFill>
              </a:rPr>
              <a:t>h|D</a:t>
            </a:r>
            <a:r>
              <a:rPr lang="en-IN" sz="2400" b="1" dirty="0">
                <a:solidFill>
                  <a:srgbClr val="002060"/>
                </a:solidFill>
              </a:rPr>
              <a:t>)</a:t>
            </a:r>
            <a:r>
              <a:rPr lang="en-IN" sz="2400" dirty="0"/>
              <a:t> – posterior probability of h given D</a:t>
            </a:r>
          </a:p>
          <a:p>
            <a:pPr marL="342900" indent="-342900">
              <a:buFont typeface="Arial" panose="020B0604020202020204" pitchFamily="34" charset="0"/>
              <a:buChar char="•"/>
            </a:pPr>
            <a:r>
              <a:rPr lang="en-IN" sz="2400" b="1" dirty="0">
                <a:solidFill>
                  <a:srgbClr val="00B050"/>
                </a:solidFill>
              </a:rPr>
              <a:t>𝑃 (</a:t>
            </a:r>
            <a:r>
              <a:rPr lang="en-IN" sz="2400" b="1" dirty="0" err="1">
                <a:solidFill>
                  <a:srgbClr val="00B050"/>
                </a:solidFill>
              </a:rPr>
              <a:t>D|h</a:t>
            </a:r>
            <a:r>
              <a:rPr lang="en-IN" sz="2400" b="1" dirty="0">
                <a:solidFill>
                  <a:srgbClr val="00B050"/>
                </a:solidFill>
              </a:rPr>
              <a:t>)</a:t>
            </a:r>
            <a:r>
              <a:rPr lang="en-IN" sz="2400" dirty="0"/>
              <a:t> – Likelihood: probability of D given h </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ABE60E4-DB07-48C7-A128-AEA319B6A405}"/>
                  </a:ext>
                </a:extLst>
              </p14:cNvPr>
              <p14:cNvContentPartPr/>
              <p14:nvPr/>
            </p14:nvContentPartPr>
            <p14:xfrm>
              <a:off x="1612800" y="2800080"/>
              <a:ext cx="3038040" cy="2052720"/>
            </p14:xfrm>
          </p:contentPart>
        </mc:Choice>
        <mc:Fallback>
          <p:pic>
            <p:nvPicPr>
              <p:cNvPr id="5" name="Ink 4">
                <a:extLst>
                  <a:ext uri="{FF2B5EF4-FFF2-40B4-BE49-F238E27FC236}">
                    <a16:creationId xmlns:a16="http://schemas.microsoft.com/office/drawing/2014/main" id="{2ABE60E4-DB07-48C7-A128-AEA319B6A405}"/>
                  </a:ext>
                </a:extLst>
              </p:cNvPr>
              <p:cNvPicPr/>
              <p:nvPr/>
            </p:nvPicPr>
            <p:blipFill>
              <a:blip r:embed="rId5"/>
              <a:stretch>
                <a:fillRect/>
              </a:stretch>
            </p:blipFill>
            <p:spPr>
              <a:xfrm>
                <a:off x="1603440" y="2790720"/>
                <a:ext cx="3056760" cy="2071440"/>
              </a:xfrm>
              <a:prstGeom prst="rect">
                <a:avLst/>
              </a:prstGeom>
            </p:spPr>
          </p:pic>
        </mc:Fallback>
      </mc:AlternateContent>
    </p:spTree>
    <p:extLst>
      <p:ext uri="{BB962C8B-B14F-4D97-AF65-F5344CB8AC3E}">
        <p14:creationId xmlns:p14="http://schemas.microsoft.com/office/powerpoint/2010/main" val="35411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Application of Bayes theorem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3" name="Rectangle 2">
            <a:extLst>
              <a:ext uri="{FF2B5EF4-FFF2-40B4-BE49-F238E27FC236}">
                <a16:creationId xmlns:a16="http://schemas.microsoft.com/office/drawing/2014/main" id="{5E2ED835-96F6-2145-9F2B-B3DE5B887CD3}"/>
              </a:ext>
            </a:extLst>
          </p:cNvPr>
          <p:cNvSpPr/>
          <p:nvPr/>
        </p:nvSpPr>
        <p:spPr>
          <a:xfrm>
            <a:off x="505327" y="2263625"/>
            <a:ext cx="7423484" cy="830997"/>
          </a:xfrm>
          <a:prstGeom prst="rect">
            <a:avLst/>
          </a:prstGeom>
        </p:spPr>
        <p:txBody>
          <a:bodyPr wrap="square">
            <a:spAutoFit/>
          </a:bodyPr>
          <a:lstStyle/>
          <a:p>
            <a:endParaRPr lang="en-IN" sz="2400" b="1" dirty="0"/>
          </a:p>
          <a:p>
            <a:r>
              <a:rPr lang="en-US" sz="2400" dirty="0"/>
              <a:t>P(</a:t>
            </a:r>
            <a:r>
              <a:rPr lang="en-US" sz="2400" dirty="0" err="1"/>
              <a:t>h|D</a:t>
            </a:r>
            <a:r>
              <a:rPr lang="en-US" sz="2400" dirty="0"/>
              <a:t>) = P(</a:t>
            </a:r>
            <a:r>
              <a:rPr lang="en-US" sz="2400" dirty="0" err="1"/>
              <a:t>D|h</a:t>
            </a:r>
            <a:r>
              <a:rPr lang="en-US" sz="2400" dirty="0"/>
              <a:t>) P(h) /P(D)</a:t>
            </a:r>
          </a:p>
        </p:txBody>
      </p:sp>
      <p:sp>
        <p:nvSpPr>
          <p:cNvPr id="2" name="Rectangle 1">
            <a:extLst>
              <a:ext uri="{FF2B5EF4-FFF2-40B4-BE49-F238E27FC236}">
                <a16:creationId xmlns:a16="http://schemas.microsoft.com/office/drawing/2014/main" id="{429CABB4-7D7B-2049-B896-F6E49677C123}"/>
              </a:ext>
            </a:extLst>
          </p:cNvPr>
          <p:cNvSpPr/>
          <p:nvPr/>
        </p:nvSpPr>
        <p:spPr>
          <a:xfrm>
            <a:off x="493295" y="3777916"/>
            <a:ext cx="6220326" cy="1938992"/>
          </a:xfrm>
          <a:prstGeom prst="rect">
            <a:avLst/>
          </a:prstGeom>
        </p:spPr>
        <p:txBody>
          <a:bodyPr wrap="square">
            <a:spAutoFit/>
          </a:bodyPr>
          <a:lstStyle/>
          <a:p>
            <a:pPr algn="just"/>
            <a:r>
              <a:rPr lang="en-IN" sz="2400" dirty="0"/>
              <a:t>Bayes theorem provides a way to calculate the probability of a hypothesis based on its prior probability, the probabilities of observing various data given the hypothesis, and the observed data itself.</a:t>
            </a:r>
            <a:endParaRPr lang="en-US" sz="2400" dirty="0"/>
          </a:p>
        </p:txBody>
      </p:sp>
      <p:sp>
        <p:nvSpPr>
          <p:cNvPr id="7" name="TextBox 6">
            <a:extLst>
              <a:ext uri="{FF2B5EF4-FFF2-40B4-BE49-F238E27FC236}">
                <a16:creationId xmlns:a16="http://schemas.microsoft.com/office/drawing/2014/main" id="{209EB386-A534-4445-BDC1-82F130516E99}"/>
              </a:ext>
            </a:extLst>
          </p:cNvPr>
          <p:cNvSpPr txBox="1"/>
          <p:nvPr/>
        </p:nvSpPr>
        <p:spPr>
          <a:xfrm>
            <a:off x="348916" y="1443790"/>
            <a:ext cx="5435527" cy="461665"/>
          </a:xfrm>
          <a:prstGeom prst="rect">
            <a:avLst/>
          </a:prstGeom>
          <a:noFill/>
        </p:spPr>
        <p:txBody>
          <a:bodyPr wrap="none" rtlCol="0">
            <a:spAutoFit/>
          </a:bodyPr>
          <a:lstStyle/>
          <a:p>
            <a:r>
              <a:rPr lang="en-US" sz="2400" dirty="0"/>
              <a:t>To calculate the most probable hypothesis</a:t>
            </a:r>
          </a:p>
        </p:txBody>
      </p:sp>
    </p:spTree>
    <p:extLst>
      <p:ext uri="{BB962C8B-B14F-4D97-AF65-F5344CB8AC3E}">
        <p14:creationId xmlns:p14="http://schemas.microsoft.com/office/powerpoint/2010/main" val="73862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02328" y="469890"/>
            <a:ext cx="9777960" cy="1200329"/>
          </a:xfrm>
          <a:prstGeom prst="rect">
            <a:avLst/>
          </a:prstGeom>
        </p:spPr>
        <p:txBody>
          <a:bodyPr wrap="square">
            <a:spAutoFit/>
          </a:bodyPr>
          <a:lstStyle/>
          <a:p>
            <a:pPr marL="436658">
              <a:spcBef>
                <a:spcPts val="662"/>
              </a:spcBef>
            </a:pPr>
            <a:r>
              <a:rPr lang="en-IN" sz="3600" b="1" spc="-10" dirty="0">
                <a:solidFill>
                  <a:srgbClr val="0070C0"/>
                </a:solidFill>
                <a:cs typeface="Times New Roman" panose="02020603050405020304" pitchFamily="18" charset="0"/>
              </a:rPr>
              <a:t>Best </a:t>
            </a:r>
            <a:r>
              <a:rPr lang="en-IN" sz="3600" b="1" spc="-20" dirty="0">
                <a:solidFill>
                  <a:srgbClr val="0070C0"/>
                </a:solidFill>
                <a:cs typeface="Times New Roman" panose="02020603050405020304" pitchFamily="18" charset="0"/>
              </a:rPr>
              <a:t>hypothesis </a:t>
            </a:r>
            <a:r>
              <a:rPr lang="en-IN" sz="3600" b="1" spc="476" dirty="0">
                <a:solidFill>
                  <a:srgbClr val="0070C0"/>
                </a:solidFill>
                <a:cs typeface="Times New Roman" panose="02020603050405020304" pitchFamily="18" charset="0"/>
              </a:rPr>
              <a:t>≈</a:t>
            </a:r>
            <a:r>
              <a:rPr lang="en-IN" sz="3600" b="1" dirty="0">
                <a:solidFill>
                  <a:srgbClr val="0070C0"/>
                </a:solidFill>
                <a:cs typeface="Times New Roman" panose="02020603050405020304" pitchFamily="18" charset="0"/>
              </a:rPr>
              <a:t> </a:t>
            </a:r>
            <a:r>
              <a:rPr lang="en-IN" sz="3600" b="1" spc="-10" dirty="0">
                <a:solidFill>
                  <a:srgbClr val="0070C0"/>
                </a:solidFill>
                <a:cs typeface="Times New Roman" panose="02020603050405020304" pitchFamily="18" charset="0"/>
              </a:rPr>
              <a:t>most </a:t>
            </a:r>
            <a:r>
              <a:rPr lang="en-IN" sz="3600" b="1" spc="-20" dirty="0">
                <a:solidFill>
                  <a:srgbClr val="0070C0"/>
                </a:solidFill>
                <a:cs typeface="Times New Roman" panose="02020603050405020304" pitchFamily="18" charset="0"/>
              </a:rPr>
              <a:t>probable hypothesis</a:t>
            </a:r>
            <a:endParaRPr lang="en-IN" sz="3600" b="1" dirty="0">
              <a:solidFill>
                <a:srgbClr val="0070C0"/>
              </a:solidFill>
              <a:cs typeface="Times New Roman" panose="02020603050405020304" pitchFamily="18" charset="0"/>
            </a:endParaRPr>
          </a:p>
          <a:p>
            <a:endParaRPr lang="en-IN" sz="3600" dirty="0">
              <a:solidFill>
                <a:srgbClr val="DFA267"/>
              </a:solidFill>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TextBox 1">
            <a:extLst>
              <a:ext uri="{FF2B5EF4-FFF2-40B4-BE49-F238E27FC236}">
                <a16:creationId xmlns:a16="http://schemas.microsoft.com/office/drawing/2014/main" id="{B3E9FDC9-E170-4D4B-AA1F-B76C1BBE68A0}"/>
              </a:ext>
            </a:extLst>
          </p:cNvPr>
          <p:cNvSpPr txBox="1"/>
          <p:nvPr/>
        </p:nvSpPr>
        <p:spPr>
          <a:xfrm>
            <a:off x="381820" y="1772720"/>
            <a:ext cx="7863546" cy="739946"/>
          </a:xfrm>
          <a:prstGeom prst="rect">
            <a:avLst/>
          </a:prstGeom>
          <a:noFill/>
        </p:spPr>
        <p:txBody>
          <a:bodyPr wrap="square" rtlCol="0">
            <a:spAutoFit/>
          </a:bodyPr>
          <a:lstStyle/>
          <a:p>
            <a:pPr marL="436658" marR="10067" indent="-412746">
              <a:lnSpc>
                <a:spcPct val="102600"/>
              </a:lnSpc>
              <a:spcBef>
                <a:spcPts val="585"/>
              </a:spcBef>
            </a:pPr>
            <a:endParaRPr lang="en-IN" spc="109" dirty="0">
              <a:solidFill>
                <a:srgbClr val="3333B2"/>
              </a:solidFill>
              <a:latin typeface="Lucida Sans Unicode"/>
              <a:cs typeface="Lucida Sans Unicode"/>
            </a:endParaRPr>
          </a:p>
          <a:p>
            <a:pPr marL="436658" marR="10067" indent="-412746" algn="just">
              <a:lnSpc>
                <a:spcPct val="102600"/>
              </a:lnSpc>
              <a:spcBef>
                <a:spcPts val="585"/>
              </a:spcBef>
            </a:pPr>
            <a:r>
              <a:rPr lang="en-IN" spc="109" dirty="0">
                <a:solidFill>
                  <a:srgbClr val="3333B2"/>
                </a:solidFill>
                <a:latin typeface="Lucida Sans Unicode"/>
                <a:cs typeface="Lucida Sans Unicode"/>
              </a:rPr>
              <a:t> </a:t>
            </a:r>
            <a:endParaRPr lang="en-US"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3FD6A9E6-A65D-E34D-9855-0BAD16AA7DAA}"/>
              </a:ext>
            </a:extLst>
          </p:cNvPr>
          <p:cNvSpPr/>
          <p:nvPr/>
        </p:nvSpPr>
        <p:spPr>
          <a:xfrm>
            <a:off x="224790" y="1509710"/>
            <a:ext cx="7913370" cy="2308324"/>
          </a:xfrm>
          <a:prstGeom prst="rect">
            <a:avLst/>
          </a:prstGeom>
        </p:spPr>
        <p:txBody>
          <a:bodyPr wrap="square">
            <a:spAutoFit/>
          </a:bodyPr>
          <a:lstStyle/>
          <a:p>
            <a:r>
              <a:rPr lang="en-IN" sz="2400" dirty="0">
                <a:solidFill>
                  <a:srgbClr val="000000"/>
                </a:solidFill>
              </a:rPr>
              <a:t>The goal of Bayesian Learning: </a:t>
            </a:r>
          </a:p>
          <a:p>
            <a:endParaRPr lang="en-IN" sz="2400" dirty="0">
              <a:solidFill>
                <a:srgbClr val="000000"/>
              </a:solidFill>
            </a:endParaRPr>
          </a:p>
          <a:p>
            <a:pPr lvl="0">
              <a:defRPr/>
            </a:pPr>
            <a:r>
              <a:rPr lang="en-IN" sz="2400" dirty="0"/>
              <a:t>To locate a hypothesis that best explains the observed data.</a:t>
            </a:r>
          </a:p>
          <a:p>
            <a:pPr lvl="0">
              <a:defRPr/>
            </a:pPr>
            <a:endParaRPr lang="en-IN" sz="2400" dirty="0">
              <a:solidFill>
                <a:srgbClr val="000000"/>
              </a:solidFill>
            </a:endParaRPr>
          </a:p>
          <a:p>
            <a:pPr lvl="0">
              <a:defRPr/>
            </a:pPr>
            <a:endParaRPr lang="en-IN" sz="2400" dirty="0">
              <a:solidFill>
                <a:srgbClr val="000000"/>
              </a:solidFill>
            </a:endParaRPr>
          </a:p>
          <a:p>
            <a:pPr marL="342900" indent="-342900">
              <a:buFont typeface="Arial" panose="020B0604020202020204" pitchFamily="34" charset="0"/>
              <a:buChar char="•"/>
            </a:pPr>
            <a:endParaRPr lang="en-IN" sz="2400" dirty="0">
              <a:solidFill>
                <a:srgbClr val="000000"/>
              </a:solidFill>
            </a:endParaRPr>
          </a:p>
        </p:txBody>
      </p:sp>
    </p:spTree>
    <p:extLst>
      <p:ext uri="{BB962C8B-B14F-4D97-AF65-F5344CB8AC3E}">
        <p14:creationId xmlns:p14="http://schemas.microsoft.com/office/powerpoint/2010/main" val="1653835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61233" y="469890"/>
            <a:ext cx="8399141" cy="1200329"/>
          </a:xfrm>
          <a:prstGeom prst="rect">
            <a:avLst/>
          </a:prstGeom>
        </p:spPr>
        <p:txBody>
          <a:bodyPr wrap="square">
            <a:spAutoFit/>
          </a:bodyPr>
          <a:lstStyle/>
          <a:p>
            <a:pPr algn="ctr"/>
            <a:r>
              <a:rPr lang="en-US" sz="3600" b="1" dirty="0">
                <a:solidFill>
                  <a:srgbClr val="0033CC"/>
                </a:solidFill>
                <a:cs typeface="Times New Roman" charset="0"/>
              </a:rPr>
              <a:t>MAP Learning: Applications</a:t>
            </a:r>
          </a:p>
          <a:p>
            <a:endParaRPr lang="en-IN" sz="3600" dirty="0">
              <a:solidFill>
                <a:srgbClr val="DFA267"/>
              </a:solidFill>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Rectangle 1">
            <a:extLst>
              <a:ext uri="{FF2B5EF4-FFF2-40B4-BE49-F238E27FC236}">
                <a16:creationId xmlns:a16="http://schemas.microsoft.com/office/drawing/2014/main" id="{1D24DF55-3B8B-1C40-9191-0F59072BE4B0}"/>
              </a:ext>
            </a:extLst>
          </p:cNvPr>
          <p:cNvSpPr/>
          <p:nvPr/>
        </p:nvSpPr>
        <p:spPr>
          <a:xfrm>
            <a:off x="304799" y="1566389"/>
            <a:ext cx="7672137" cy="3046988"/>
          </a:xfrm>
          <a:prstGeom prst="rect">
            <a:avLst/>
          </a:prstGeom>
        </p:spPr>
        <p:txBody>
          <a:bodyPr wrap="square">
            <a:spAutoFit/>
          </a:bodyPr>
          <a:lstStyle/>
          <a:p>
            <a:pPr algn="just"/>
            <a:r>
              <a:rPr lang="en-IN" sz="2400" dirty="0"/>
              <a:t>Fitting models like </a:t>
            </a:r>
            <a:r>
              <a:rPr lang="en-IN" sz="2400" b="1" dirty="0">
                <a:solidFill>
                  <a:srgbClr val="002060"/>
                </a:solidFill>
              </a:rPr>
              <a:t>linear regression </a:t>
            </a:r>
            <a:r>
              <a:rPr lang="en-IN" sz="2400" dirty="0"/>
              <a:t>for predicting a numerical value, and </a:t>
            </a:r>
            <a:r>
              <a:rPr lang="en-IN" sz="2400" b="1" dirty="0">
                <a:solidFill>
                  <a:srgbClr val="002060"/>
                </a:solidFill>
              </a:rPr>
              <a:t>logistic regression </a:t>
            </a:r>
            <a:r>
              <a:rPr lang="en-IN" sz="2400" dirty="0"/>
              <a:t>for binary classification can be framed and solved under the MAP probabilistic framework. </a:t>
            </a:r>
          </a:p>
          <a:p>
            <a:pPr algn="just"/>
            <a:endParaRPr lang="en-IN" sz="2400" dirty="0"/>
          </a:p>
          <a:p>
            <a:pPr algn="just"/>
            <a:endParaRPr lang="en-IN" sz="2400" dirty="0"/>
          </a:p>
          <a:p>
            <a:pPr algn="just"/>
            <a:r>
              <a:rPr lang="en-IN" sz="2400" dirty="0"/>
              <a:t>This provides an alternative to the more common </a:t>
            </a:r>
            <a:r>
              <a:rPr lang="en-IN" sz="2400" b="1" dirty="0">
                <a:solidFill>
                  <a:srgbClr val="002060"/>
                </a:solidFill>
              </a:rPr>
              <a:t>maximum likelihood estimation (MLE)</a:t>
            </a:r>
            <a:r>
              <a:rPr lang="en-IN" sz="2400" b="1" dirty="0">
                <a:solidFill>
                  <a:srgbClr val="FF0000"/>
                </a:solidFill>
              </a:rPr>
              <a:t> </a:t>
            </a:r>
            <a:r>
              <a:rPr lang="en-IN" sz="2400" dirty="0"/>
              <a:t>framework.</a:t>
            </a:r>
            <a:endParaRPr lang="en-US" sz="2400" dirty="0"/>
          </a:p>
        </p:txBody>
      </p:sp>
    </p:spTree>
    <p:extLst>
      <p:ext uri="{BB962C8B-B14F-4D97-AF65-F5344CB8AC3E}">
        <p14:creationId xmlns:p14="http://schemas.microsoft.com/office/powerpoint/2010/main" val="244677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8308" y="515170"/>
            <a:ext cx="7999758" cy="1200329"/>
          </a:xfrm>
          <a:prstGeom prst="rect">
            <a:avLst/>
          </a:prstGeom>
        </p:spPr>
        <p:txBody>
          <a:bodyPr wrap="square">
            <a:spAutoFit/>
          </a:bodyPr>
          <a:lstStyle/>
          <a:p>
            <a:r>
              <a:rPr lang="en-IN" sz="3600" b="1" spc="40" dirty="0">
                <a:solidFill>
                  <a:srgbClr val="0070C0"/>
                </a:solidFill>
                <a:cs typeface="Times New Roman" panose="02020603050405020304" pitchFamily="18" charset="0"/>
              </a:rPr>
              <a:t>ML</a:t>
            </a:r>
            <a:r>
              <a:rPr lang="en-IN" sz="3600" b="1" dirty="0">
                <a:solidFill>
                  <a:srgbClr val="0070C0"/>
                </a:solidFill>
                <a:cs typeface="Times New Roman" panose="02020603050405020304" pitchFamily="18" charset="0"/>
              </a:rPr>
              <a:t> </a:t>
            </a:r>
            <a:r>
              <a:rPr lang="en-IN" sz="3600" b="1" spc="30" dirty="0">
                <a:solidFill>
                  <a:srgbClr val="0070C0"/>
                </a:solidFill>
                <a:cs typeface="Times New Roman" panose="02020603050405020304" pitchFamily="18" charset="0"/>
              </a:rPr>
              <a:t>Hypothesis</a:t>
            </a:r>
            <a:endParaRPr lang="en-IN" sz="3600" b="1" dirty="0">
              <a:solidFill>
                <a:srgbClr val="0070C0"/>
              </a:solidFill>
              <a:cs typeface="Times New Roman" panose="02020603050405020304" pitchFamily="18" charset="0"/>
            </a:endParaRPr>
          </a:p>
          <a:p>
            <a:endParaRPr lang="en-IN" sz="3600" dirty="0">
              <a:solidFill>
                <a:srgbClr val="DFA267"/>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6" name="Text Box 7">
            <a:extLst>
              <a:ext uri="{FF2B5EF4-FFF2-40B4-BE49-F238E27FC236}">
                <a16:creationId xmlns:a16="http://schemas.microsoft.com/office/drawing/2014/main" id="{C63E4A34-FB7E-9E48-8820-EE0F3C6AC5B1}"/>
              </a:ext>
            </a:extLst>
          </p:cNvPr>
          <p:cNvSpPr txBox="1">
            <a:spLocks noChangeArrowheads="1"/>
          </p:cNvSpPr>
          <p:nvPr/>
        </p:nvSpPr>
        <p:spPr bwMode="auto">
          <a:xfrm>
            <a:off x="568235" y="3826069"/>
            <a:ext cx="657744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Console" charset="0"/>
                <a:ea typeface="ＭＳ Ｐゴシック" charset="0"/>
                <a:cs typeface="ＭＳ Ｐゴシック" charset="0"/>
              </a:defRPr>
            </a:lvl1pPr>
            <a:lvl2pPr marL="742950" indent="-285750" eaLnBrk="0" hangingPunct="0">
              <a:defRPr sz="2400">
                <a:solidFill>
                  <a:schemeClr val="tx1"/>
                </a:solidFill>
                <a:latin typeface="Lucida Console" charset="0"/>
                <a:ea typeface="ＭＳ Ｐゴシック" charset="0"/>
              </a:defRPr>
            </a:lvl2pPr>
            <a:lvl3pPr marL="1143000" indent="-228600" eaLnBrk="0" hangingPunct="0">
              <a:defRPr sz="2400">
                <a:solidFill>
                  <a:schemeClr val="tx1"/>
                </a:solidFill>
                <a:latin typeface="Lucida Console" charset="0"/>
                <a:ea typeface="ＭＳ Ｐゴシック" charset="0"/>
              </a:defRPr>
            </a:lvl3pPr>
            <a:lvl4pPr marL="1600200" indent="-228600" eaLnBrk="0" hangingPunct="0">
              <a:defRPr sz="2400">
                <a:solidFill>
                  <a:schemeClr val="tx1"/>
                </a:solidFill>
                <a:latin typeface="Lucida Console" charset="0"/>
                <a:ea typeface="ＭＳ Ｐゴシック" charset="0"/>
              </a:defRPr>
            </a:lvl4pPr>
            <a:lvl5pPr marL="2057400" indent="-228600" eaLnBrk="0" hangingPunct="0">
              <a:defRPr sz="2400">
                <a:solidFill>
                  <a:schemeClr val="tx1"/>
                </a:solidFill>
                <a:latin typeface="Lucida Console" charset="0"/>
                <a:ea typeface="ＭＳ Ｐゴシック" charset="0"/>
              </a:defRPr>
            </a:lvl5pPr>
            <a:lvl6pPr marL="2514600" indent="-228600" eaLnBrk="0" fontAlgn="base" hangingPunct="0">
              <a:spcBef>
                <a:spcPct val="0"/>
              </a:spcBef>
              <a:spcAft>
                <a:spcPct val="0"/>
              </a:spcAft>
              <a:defRPr sz="2400">
                <a:solidFill>
                  <a:schemeClr val="tx1"/>
                </a:solidFill>
                <a:latin typeface="Lucida Console" charset="0"/>
                <a:ea typeface="ＭＳ Ｐゴシック" charset="0"/>
              </a:defRPr>
            </a:lvl6pPr>
            <a:lvl7pPr marL="2971800" indent="-228600" eaLnBrk="0" fontAlgn="base" hangingPunct="0">
              <a:spcBef>
                <a:spcPct val="0"/>
              </a:spcBef>
              <a:spcAft>
                <a:spcPct val="0"/>
              </a:spcAft>
              <a:defRPr sz="2400">
                <a:solidFill>
                  <a:schemeClr val="tx1"/>
                </a:solidFill>
                <a:latin typeface="Lucida Console" charset="0"/>
                <a:ea typeface="ＭＳ Ｐゴシック" charset="0"/>
              </a:defRPr>
            </a:lvl7pPr>
            <a:lvl8pPr marL="3429000" indent="-228600" eaLnBrk="0" fontAlgn="base" hangingPunct="0">
              <a:spcBef>
                <a:spcPct val="0"/>
              </a:spcBef>
              <a:spcAft>
                <a:spcPct val="0"/>
              </a:spcAft>
              <a:defRPr sz="2400">
                <a:solidFill>
                  <a:schemeClr val="tx1"/>
                </a:solidFill>
                <a:latin typeface="Lucida Console" charset="0"/>
                <a:ea typeface="ＭＳ Ｐゴシック" charset="0"/>
              </a:defRPr>
            </a:lvl8pPr>
            <a:lvl9pPr marL="3886200" indent="-228600" eaLnBrk="0" fontAlgn="base" hangingPunct="0">
              <a:spcBef>
                <a:spcPct val="0"/>
              </a:spcBef>
              <a:spcAft>
                <a:spcPct val="0"/>
              </a:spcAft>
              <a:defRPr sz="2400">
                <a:solidFill>
                  <a:schemeClr val="tx1"/>
                </a:solidFill>
                <a:latin typeface="Lucida Console" charset="0"/>
                <a:ea typeface="ＭＳ Ｐゴシック" charset="0"/>
              </a:defRPr>
            </a:lvl9pPr>
          </a:lstStyle>
          <a:p>
            <a:pPr eaLnBrk="1" hangingPunct="1"/>
            <a:r>
              <a:rPr lang="en-US" i="1" dirty="0" err="1">
                <a:latin typeface="+mn-lt"/>
                <a:cs typeface="Times New Roman" charset="0"/>
              </a:rPr>
              <a:t>h</a:t>
            </a:r>
            <a:r>
              <a:rPr lang="en-US" baseline="-25000" dirty="0" err="1">
                <a:latin typeface="+mn-lt"/>
                <a:cs typeface="Times New Roman" charset="0"/>
              </a:rPr>
              <a:t>ML</a:t>
            </a:r>
            <a:r>
              <a:rPr lang="en-US" i="1" dirty="0">
                <a:latin typeface="+mn-lt"/>
                <a:cs typeface="Times New Roman" charset="0"/>
              </a:rPr>
              <a:t> </a:t>
            </a:r>
            <a:r>
              <a:rPr lang="en-US" dirty="0">
                <a:latin typeface="+mn-lt"/>
                <a:cs typeface="Times New Roman" charset="0"/>
              </a:rPr>
              <a:t>is called the “maximum likelihood hypothesis”.</a:t>
            </a:r>
          </a:p>
        </p:txBody>
      </p:sp>
      <p:sp>
        <p:nvSpPr>
          <p:cNvPr id="2" name="TextBox 1">
            <a:extLst>
              <a:ext uri="{FF2B5EF4-FFF2-40B4-BE49-F238E27FC236}">
                <a16:creationId xmlns:a16="http://schemas.microsoft.com/office/drawing/2014/main" id="{4B87CF1C-B95E-874B-AB8B-AA7439D3ABC2}"/>
              </a:ext>
            </a:extLst>
          </p:cNvPr>
          <p:cNvSpPr txBox="1"/>
          <p:nvPr/>
        </p:nvSpPr>
        <p:spPr>
          <a:xfrm>
            <a:off x="217170" y="1348740"/>
            <a:ext cx="7955280" cy="830997"/>
          </a:xfrm>
          <a:prstGeom prst="rect">
            <a:avLst/>
          </a:prstGeom>
          <a:noFill/>
        </p:spPr>
        <p:txBody>
          <a:bodyPr wrap="square" rtlCol="0">
            <a:spAutoFit/>
          </a:bodyPr>
          <a:lstStyle/>
          <a:p>
            <a:r>
              <a:rPr lang="en-US" sz="2400" dirty="0">
                <a:cs typeface="Times New Roman" panose="02020603050405020304" pitchFamily="18" charset="0"/>
              </a:rPr>
              <a:t>In some cases, if every hypothesis in H is equally probable a priori i.e., </a:t>
            </a:r>
            <a:r>
              <a:rPr lang="en-US" sz="2400" b="1" i="1" dirty="0">
                <a:solidFill>
                  <a:srgbClr val="002060"/>
                </a:solidFill>
                <a:cs typeface="Times New Roman" panose="02020603050405020304" pitchFamily="18" charset="0"/>
              </a:rPr>
              <a:t>P(h</a:t>
            </a:r>
            <a:r>
              <a:rPr lang="en-US" sz="2400" b="1" i="1" baseline="-25000" dirty="0">
                <a:solidFill>
                  <a:srgbClr val="002060"/>
                </a:solidFill>
                <a:cs typeface="Times New Roman" panose="02020603050405020304" pitchFamily="18" charset="0"/>
              </a:rPr>
              <a:t>i</a:t>
            </a:r>
            <a:r>
              <a:rPr lang="en-US" sz="2400" b="1" i="1" dirty="0">
                <a:solidFill>
                  <a:srgbClr val="002060"/>
                </a:solidFill>
                <a:cs typeface="Times New Roman" panose="02020603050405020304" pitchFamily="18" charset="0"/>
              </a:rPr>
              <a:t>) = P(</a:t>
            </a:r>
            <a:r>
              <a:rPr lang="en-US" sz="2400" b="1" i="1" dirty="0" err="1">
                <a:solidFill>
                  <a:srgbClr val="002060"/>
                </a:solidFill>
                <a:cs typeface="Times New Roman" panose="02020603050405020304" pitchFamily="18" charset="0"/>
              </a:rPr>
              <a:t>h</a:t>
            </a:r>
            <a:r>
              <a:rPr lang="en-US" sz="2400" b="1" i="1" baseline="-25000" dirty="0" err="1">
                <a:solidFill>
                  <a:srgbClr val="002060"/>
                </a:solidFill>
                <a:cs typeface="Times New Roman" panose="02020603050405020304" pitchFamily="18" charset="0"/>
              </a:rPr>
              <a:t>j</a:t>
            </a:r>
            <a:r>
              <a:rPr lang="en-US" sz="2400" b="1" i="1" dirty="0">
                <a:solidFill>
                  <a:srgbClr val="002060"/>
                </a:solidFill>
                <a:cs typeface="Times New Roman" panose="02020603050405020304" pitchFamily="18" charset="0"/>
              </a:rPr>
              <a:t>) </a:t>
            </a:r>
            <a:r>
              <a:rPr lang="en-US" sz="2400" i="1" dirty="0">
                <a:cs typeface="Times New Roman" panose="02020603050405020304" pitchFamily="18" charset="0"/>
              </a:rPr>
              <a:t>for all h</a:t>
            </a:r>
            <a:r>
              <a:rPr lang="en-US" sz="2400" i="1" baseline="-25000" dirty="0">
                <a:cs typeface="Times New Roman" panose="02020603050405020304" pitchFamily="18" charset="0"/>
              </a:rPr>
              <a:t>i</a:t>
            </a:r>
            <a:r>
              <a:rPr lang="en-US" sz="2400" i="1" dirty="0">
                <a:cs typeface="Times New Roman" panose="02020603050405020304" pitchFamily="18" charset="0"/>
              </a:rPr>
              <a:t> and </a:t>
            </a:r>
            <a:r>
              <a:rPr lang="en-US" sz="2400" i="1" dirty="0" err="1">
                <a:cs typeface="Times New Roman" panose="02020603050405020304" pitchFamily="18" charset="0"/>
              </a:rPr>
              <a:t>h</a:t>
            </a:r>
            <a:r>
              <a:rPr lang="en-US" sz="2400" i="1" baseline="-25000" dirty="0" err="1">
                <a:cs typeface="Times New Roman" panose="02020603050405020304" pitchFamily="18" charset="0"/>
              </a:rPr>
              <a:t>j</a:t>
            </a:r>
            <a:r>
              <a:rPr lang="en-US" sz="2400" i="1" dirty="0">
                <a:cs typeface="Times New Roman" panose="02020603050405020304" pitchFamily="18" charset="0"/>
              </a:rPr>
              <a:t> in 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78E1E8-9DEA-E14A-80E3-F99CEBE6CF24}"/>
                  </a:ext>
                </a:extLst>
              </p:cNvPr>
              <p:cNvSpPr txBox="1"/>
              <p:nvPr/>
            </p:nvSpPr>
            <p:spPr>
              <a:xfrm>
                <a:off x="838200" y="2688772"/>
                <a:ext cx="6802117" cy="6392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𝒉</m:t>
                          </m:r>
                        </m:e>
                        <m:sub>
                          <m:r>
                            <a:rPr lang="en-US" sz="2800" b="1" i="1" smtClean="0">
                              <a:solidFill>
                                <a:srgbClr val="7030A0"/>
                              </a:solidFill>
                              <a:latin typeface="Cambria Math" panose="02040503050406030204" pitchFamily="18" charset="0"/>
                            </a:rPr>
                            <m:t>𝑴𝑳</m:t>
                          </m:r>
                        </m:sub>
                      </m:sSub>
                      <m:r>
                        <a:rPr lang="en-US" sz="2800" b="1" i="1" smtClean="0">
                          <a:solidFill>
                            <a:srgbClr val="7030A0"/>
                          </a:solidFill>
                          <a:latin typeface="Cambria Math" panose="02040503050406030204" pitchFamily="18" charset="0"/>
                        </a:rPr>
                        <m:t>= </m:t>
                      </m:r>
                      <m:func>
                        <m:funcPr>
                          <m:ctrlPr>
                            <a:rPr lang="en-US" sz="2800" b="1" i="1" smtClean="0">
                              <a:solidFill>
                                <a:srgbClr val="7030A0"/>
                              </a:solidFill>
                              <a:latin typeface="Cambria Math" panose="02040503050406030204" pitchFamily="18" charset="0"/>
                            </a:rPr>
                          </m:ctrlPr>
                        </m:funcPr>
                        <m:fName>
                          <m:limLow>
                            <m:limLowPr>
                              <m:ctrlPr>
                                <a:rPr lang="en-US" sz="2800" b="1" i="1" smtClean="0">
                                  <a:solidFill>
                                    <a:srgbClr val="7030A0"/>
                                  </a:solidFill>
                                  <a:latin typeface="Cambria Math" panose="02040503050406030204" pitchFamily="18" charset="0"/>
                                </a:rPr>
                              </m:ctrlPr>
                            </m:limLowPr>
                            <m:e>
                              <m:r>
                                <a:rPr lang="en-US" sz="2800" b="1" i="0" smtClean="0">
                                  <a:solidFill>
                                    <a:srgbClr val="7030A0"/>
                                  </a:solidFill>
                                  <a:latin typeface="Cambria Math" panose="02040503050406030204" pitchFamily="18" charset="0"/>
                                </a:rPr>
                                <m:t>𝐚𝐫𝐠𝐦𝐚𝐱</m:t>
                              </m:r>
                            </m:e>
                            <m:lim>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𝝐</m:t>
                              </m:r>
                              <m:r>
                                <a:rPr lang="en-US" sz="2800" b="1" i="1" smtClean="0">
                                  <a:solidFill>
                                    <a:srgbClr val="7030A0"/>
                                  </a:solidFill>
                                  <a:latin typeface="Cambria Math" panose="02040503050406030204" pitchFamily="18" charset="0"/>
                                  <a:ea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𝑯</m:t>
                              </m:r>
                            </m:lim>
                          </m:limLow>
                        </m:fName>
                        <m:e>
                          <m:r>
                            <a:rPr lang="en-US" sz="2800" b="1" i="1" smtClean="0">
                              <a:solidFill>
                                <a:srgbClr val="7030A0"/>
                              </a:solidFill>
                              <a:latin typeface="Cambria Math" panose="02040503050406030204" pitchFamily="18" charset="0"/>
                            </a:rPr>
                            <m:t>𝑷</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𝑫</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m:t>
                          </m:r>
                        </m:e>
                      </m:func>
                    </m:oMath>
                  </m:oMathPara>
                </a14:m>
                <a:endParaRPr lang="en-US" sz="2800" b="1" dirty="0"/>
              </a:p>
            </p:txBody>
          </p:sp>
        </mc:Choice>
        <mc:Fallback xmlns="">
          <p:sp>
            <p:nvSpPr>
              <p:cNvPr id="5" name="TextBox 4">
                <a:extLst>
                  <a:ext uri="{FF2B5EF4-FFF2-40B4-BE49-F238E27FC236}">
                    <a16:creationId xmlns:a16="http://schemas.microsoft.com/office/drawing/2014/main" id="{0478E1E8-9DEA-E14A-80E3-F99CEBE6CF24}"/>
                  </a:ext>
                </a:extLst>
              </p:cNvPr>
              <p:cNvSpPr txBox="1">
                <a:spLocks noRot="1" noChangeAspect="1" noMove="1" noResize="1" noEditPoints="1" noAdjustHandles="1" noChangeArrowheads="1" noChangeShapeType="1" noTextEdit="1"/>
              </p:cNvSpPr>
              <p:nvPr/>
            </p:nvSpPr>
            <p:spPr>
              <a:xfrm>
                <a:off x="838200" y="2688772"/>
                <a:ext cx="6802117" cy="639278"/>
              </a:xfrm>
              <a:prstGeom prst="rect">
                <a:avLst/>
              </a:prstGeom>
              <a:blipFill>
                <a:blip r:embed="rId4"/>
                <a:stretch>
                  <a:fillRect t="-3922" b="-2745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6886BD3-784A-6649-B903-5A982F836831}"/>
              </a:ext>
            </a:extLst>
          </p:cNvPr>
          <p:cNvSpPr txBox="1"/>
          <p:nvPr/>
        </p:nvSpPr>
        <p:spPr>
          <a:xfrm>
            <a:off x="598713" y="4778828"/>
            <a:ext cx="6204858" cy="461665"/>
          </a:xfrm>
          <a:prstGeom prst="rect">
            <a:avLst/>
          </a:prstGeom>
          <a:noFill/>
        </p:spPr>
        <p:txBody>
          <a:bodyPr wrap="square" rtlCol="0">
            <a:spAutoFit/>
          </a:bodyPr>
          <a:lstStyle/>
          <a:p>
            <a:r>
              <a:rPr lang="en-US" sz="2400" b="1" dirty="0">
                <a:solidFill>
                  <a:srgbClr val="7030A0"/>
                </a:solidFill>
                <a:cs typeface="Times New Roman" panose="02020603050405020304" pitchFamily="18" charset="0"/>
              </a:rPr>
              <a:t>P(</a:t>
            </a:r>
            <a:r>
              <a:rPr lang="en-US" sz="2400" b="1" dirty="0" err="1">
                <a:solidFill>
                  <a:srgbClr val="7030A0"/>
                </a:solidFill>
                <a:cs typeface="Times New Roman" panose="02020603050405020304" pitchFamily="18" charset="0"/>
              </a:rPr>
              <a:t>D|h</a:t>
            </a:r>
            <a:r>
              <a:rPr lang="en-US" sz="2400" b="1" dirty="0">
                <a:solidFill>
                  <a:srgbClr val="7030A0"/>
                </a:solidFill>
                <a:cs typeface="Times New Roman" panose="02020603050405020304" pitchFamily="18" charset="0"/>
              </a:rPr>
              <a:t>) – the likelihood of the data D given h</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F793B9E-1442-48C2-AD51-3992344F5339}"/>
                  </a:ext>
                </a:extLst>
              </p14:cNvPr>
              <p14:cNvContentPartPr/>
              <p14:nvPr/>
            </p14:nvContentPartPr>
            <p14:xfrm>
              <a:off x="2292120" y="2365200"/>
              <a:ext cx="7715160" cy="931680"/>
            </p14:xfrm>
          </p:contentPart>
        </mc:Choice>
        <mc:Fallback>
          <p:pic>
            <p:nvPicPr>
              <p:cNvPr id="3" name="Ink 2">
                <a:extLst>
                  <a:ext uri="{FF2B5EF4-FFF2-40B4-BE49-F238E27FC236}">
                    <a16:creationId xmlns:a16="http://schemas.microsoft.com/office/drawing/2014/main" id="{1F793B9E-1442-48C2-AD51-3992344F5339}"/>
                  </a:ext>
                </a:extLst>
              </p:cNvPr>
              <p:cNvPicPr/>
              <p:nvPr/>
            </p:nvPicPr>
            <p:blipFill>
              <a:blip r:embed="rId6"/>
              <a:stretch>
                <a:fillRect/>
              </a:stretch>
            </p:blipFill>
            <p:spPr>
              <a:xfrm>
                <a:off x="2282760" y="2355840"/>
                <a:ext cx="7733880" cy="950400"/>
              </a:xfrm>
              <a:prstGeom prst="rect">
                <a:avLst/>
              </a:prstGeom>
            </p:spPr>
          </p:pic>
        </mc:Fallback>
      </mc:AlternateContent>
    </p:spTree>
    <p:extLst>
      <p:ext uri="{BB962C8B-B14F-4D97-AF65-F5344CB8AC3E}">
        <p14:creationId xmlns:p14="http://schemas.microsoft.com/office/powerpoint/2010/main" val="54573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0" y="544819"/>
            <a:ext cx="8727875" cy="646331"/>
          </a:xfrm>
          <a:prstGeom prst="rect">
            <a:avLst/>
          </a:prstGeom>
        </p:spPr>
        <p:txBody>
          <a:bodyPr wrap="square">
            <a:spAutoFit/>
          </a:bodyPr>
          <a:lstStyle/>
          <a:p>
            <a:r>
              <a:rPr lang="en-IN" sz="3600" b="1" dirty="0">
                <a:solidFill>
                  <a:srgbClr val="0070C0"/>
                </a:solidFill>
                <a:cs typeface="Times New Roman" panose="02020603050405020304" pitchFamily="18" charset="0"/>
              </a:rPr>
              <a:t>Summary : Classes of Hypotheses</a:t>
            </a:r>
            <a:endParaRPr lang="en-IN" sz="3600" b="1" dirty="0">
              <a:solidFill>
                <a:srgbClr val="0070C0"/>
              </a:solidFill>
            </a:endParaRPr>
          </a:p>
        </p:txBody>
      </p:sp>
      <p:sp>
        <p:nvSpPr>
          <p:cNvPr id="7" name="Rectangle 6">
            <a:extLst>
              <a:ext uri="{FF2B5EF4-FFF2-40B4-BE49-F238E27FC236}">
                <a16:creationId xmlns:a16="http://schemas.microsoft.com/office/drawing/2014/main" id="{34A18499-D267-4FCA-9273-61437F78472C}"/>
              </a:ext>
            </a:extLst>
          </p:cNvPr>
          <p:cNvSpPr/>
          <p:nvPr/>
        </p:nvSpPr>
        <p:spPr>
          <a:xfrm>
            <a:off x="449450" y="1782306"/>
            <a:ext cx="7983349" cy="470572"/>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3" name="TextBox 2">
            <a:extLst>
              <a:ext uri="{FF2B5EF4-FFF2-40B4-BE49-F238E27FC236}">
                <a16:creationId xmlns:a16="http://schemas.microsoft.com/office/drawing/2014/main" id="{B95891F3-C0CB-0C47-999C-6E72D078822F}"/>
              </a:ext>
            </a:extLst>
          </p:cNvPr>
          <p:cNvSpPr txBox="1"/>
          <p:nvPr/>
        </p:nvSpPr>
        <p:spPr>
          <a:xfrm>
            <a:off x="433953" y="1425844"/>
            <a:ext cx="2836190" cy="1200329"/>
          </a:xfrm>
          <a:prstGeom prst="rect">
            <a:avLst/>
          </a:prstGeom>
          <a:noFill/>
        </p:spPr>
        <p:txBody>
          <a:bodyPr wrap="square" rtlCol="0">
            <a:spAutoFit/>
          </a:bodyPr>
          <a:lstStyle/>
          <a:p>
            <a:pPr marL="342900" indent="-342900">
              <a:buAutoNum type="arabicPeriod"/>
            </a:pPr>
            <a:r>
              <a:rPr lang="en-US" sz="2400" b="1" dirty="0"/>
              <a:t>MAP Hypothesis</a:t>
            </a:r>
          </a:p>
          <a:p>
            <a:pPr marL="342900" indent="-342900">
              <a:buAutoNum type="arabicPeriod"/>
            </a:pPr>
            <a:endParaRPr lang="en-US" sz="2400" b="1" dirty="0"/>
          </a:p>
          <a:p>
            <a:pPr marL="342900" indent="-342900">
              <a:buAutoNum type="arabicPeriod"/>
            </a:pPr>
            <a:endParaRPr lang="en-US" sz="2400"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3F8B7E-2AF3-EF40-B8F8-51777BCC05C0}"/>
                  </a:ext>
                </a:extLst>
              </p:cNvPr>
              <p:cNvSpPr txBox="1"/>
              <p:nvPr/>
            </p:nvSpPr>
            <p:spPr>
              <a:xfrm>
                <a:off x="0" y="3775788"/>
                <a:ext cx="6802117" cy="6392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𝒉</m:t>
                          </m:r>
                        </m:e>
                        <m:sub>
                          <m:r>
                            <a:rPr lang="en-US" sz="2800" b="1" i="1" smtClean="0">
                              <a:solidFill>
                                <a:srgbClr val="7030A0"/>
                              </a:solidFill>
                              <a:latin typeface="Cambria Math" panose="02040503050406030204" pitchFamily="18" charset="0"/>
                            </a:rPr>
                            <m:t>𝑴𝑳</m:t>
                          </m:r>
                        </m:sub>
                      </m:sSub>
                      <m:r>
                        <a:rPr lang="en-US" sz="2800" b="1" i="1" smtClean="0">
                          <a:solidFill>
                            <a:srgbClr val="7030A0"/>
                          </a:solidFill>
                          <a:latin typeface="Cambria Math" panose="02040503050406030204" pitchFamily="18" charset="0"/>
                        </a:rPr>
                        <m:t>= </m:t>
                      </m:r>
                      <m:func>
                        <m:funcPr>
                          <m:ctrlPr>
                            <a:rPr lang="en-US" sz="2800" b="1" i="1" smtClean="0">
                              <a:solidFill>
                                <a:srgbClr val="7030A0"/>
                              </a:solidFill>
                              <a:latin typeface="Cambria Math" panose="02040503050406030204" pitchFamily="18" charset="0"/>
                            </a:rPr>
                          </m:ctrlPr>
                        </m:funcPr>
                        <m:fName>
                          <m:limLow>
                            <m:limLowPr>
                              <m:ctrlPr>
                                <a:rPr lang="en-US" sz="2800" b="1" i="1" smtClean="0">
                                  <a:solidFill>
                                    <a:srgbClr val="7030A0"/>
                                  </a:solidFill>
                                  <a:latin typeface="Cambria Math" panose="02040503050406030204" pitchFamily="18" charset="0"/>
                                </a:rPr>
                              </m:ctrlPr>
                            </m:limLowPr>
                            <m:e>
                              <m:r>
                                <a:rPr lang="en-US" sz="2800" b="1" i="0" smtClean="0">
                                  <a:solidFill>
                                    <a:srgbClr val="7030A0"/>
                                  </a:solidFill>
                                  <a:latin typeface="Cambria Math" panose="02040503050406030204" pitchFamily="18" charset="0"/>
                                </a:rPr>
                                <m:t>𝐚𝐫𝐠𝐦𝐚𝐱</m:t>
                              </m:r>
                            </m:e>
                            <m:lim>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𝝐</m:t>
                              </m:r>
                              <m:r>
                                <a:rPr lang="en-US" sz="2800" b="1" i="1" smtClean="0">
                                  <a:solidFill>
                                    <a:srgbClr val="7030A0"/>
                                  </a:solidFill>
                                  <a:latin typeface="Cambria Math" panose="02040503050406030204" pitchFamily="18" charset="0"/>
                                  <a:ea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𝑯</m:t>
                              </m:r>
                            </m:lim>
                          </m:limLow>
                        </m:fName>
                        <m:e>
                          <m:r>
                            <a:rPr lang="en-US" sz="2800" b="1" i="1" smtClean="0">
                              <a:solidFill>
                                <a:srgbClr val="7030A0"/>
                              </a:solidFill>
                              <a:latin typeface="Cambria Math" panose="02040503050406030204" pitchFamily="18" charset="0"/>
                            </a:rPr>
                            <m:t>𝑷</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𝑫</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m:t>
                          </m:r>
                        </m:e>
                      </m:func>
                    </m:oMath>
                  </m:oMathPara>
                </a14:m>
                <a:endParaRPr lang="en-US" sz="2800" b="1" dirty="0"/>
              </a:p>
            </p:txBody>
          </p:sp>
        </mc:Choice>
        <mc:Fallback xmlns="">
          <p:sp>
            <p:nvSpPr>
              <p:cNvPr id="9" name="TextBox 8">
                <a:extLst>
                  <a:ext uri="{FF2B5EF4-FFF2-40B4-BE49-F238E27FC236}">
                    <a16:creationId xmlns:a16="http://schemas.microsoft.com/office/drawing/2014/main" id="{A83F8B7E-2AF3-EF40-B8F8-51777BCC05C0}"/>
                  </a:ext>
                </a:extLst>
              </p:cNvPr>
              <p:cNvSpPr txBox="1">
                <a:spLocks noRot="1" noChangeAspect="1" noMove="1" noResize="1" noEditPoints="1" noAdjustHandles="1" noChangeArrowheads="1" noChangeShapeType="1" noTextEdit="1"/>
              </p:cNvSpPr>
              <p:nvPr/>
            </p:nvSpPr>
            <p:spPr>
              <a:xfrm>
                <a:off x="0" y="3775788"/>
                <a:ext cx="6802117" cy="639278"/>
              </a:xfrm>
              <a:prstGeom prst="rect">
                <a:avLst/>
              </a:prstGeom>
              <a:blipFill>
                <a:blip r:embed="rId3"/>
                <a:stretch>
                  <a:fillRect t="-192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C68CF2-57BF-CB41-BC24-96EF9C4FF1DD}"/>
                  </a:ext>
                </a:extLst>
              </p:cNvPr>
              <p:cNvSpPr txBox="1"/>
              <p:nvPr/>
            </p:nvSpPr>
            <p:spPr>
              <a:xfrm>
                <a:off x="156274" y="2192826"/>
                <a:ext cx="6802117" cy="6392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𝒉</m:t>
                          </m:r>
                        </m:e>
                        <m:sub>
                          <m:r>
                            <a:rPr lang="en-US" sz="2800" b="1" i="1" smtClean="0">
                              <a:solidFill>
                                <a:srgbClr val="7030A0"/>
                              </a:solidFill>
                              <a:latin typeface="Cambria Math" panose="02040503050406030204" pitchFamily="18" charset="0"/>
                            </a:rPr>
                            <m:t>𝑴𝑨𝑷</m:t>
                          </m:r>
                        </m:sub>
                      </m:sSub>
                      <m:r>
                        <a:rPr lang="en-US" sz="2800" b="1" i="1" smtClean="0">
                          <a:solidFill>
                            <a:srgbClr val="7030A0"/>
                          </a:solidFill>
                          <a:latin typeface="Cambria Math" panose="02040503050406030204" pitchFamily="18" charset="0"/>
                        </a:rPr>
                        <m:t>= </m:t>
                      </m:r>
                      <m:func>
                        <m:funcPr>
                          <m:ctrlPr>
                            <a:rPr lang="en-US" sz="2800" b="1" i="1" smtClean="0">
                              <a:solidFill>
                                <a:srgbClr val="7030A0"/>
                              </a:solidFill>
                              <a:latin typeface="Cambria Math" panose="02040503050406030204" pitchFamily="18" charset="0"/>
                            </a:rPr>
                          </m:ctrlPr>
                        </m:funcPr>
                        <m:fName>
                          <m:limLow>
                            <m:limLowPr>
                              <m:ctrlPr>
                                <a:rPr lang="en-US" sz="2800" b="1" i="1" smtClean="0">
                                  <a:solidFill>
                                    <a:srgbClr val="7030A0"/>
                                  </a:solidFill>
                                  <a:latin typeface="Cambria Math" panose="02040503050406030204" pitchFamily="18" charset="0"/>
                                </a:rPr>
                              </m:ctrlPr>
                            </m:limLowPr>
                            <m:e>
                              <m:r>
                                <a:rPr lang="en-US" sz="2800" b="1" i="0" smtClean="0">
                                  <a:solidFill>
                                    <a:srgbClr val="7030A0"/>
                                  </a:solidFill>
                                  <a:latin typeface="Cambria Math" panose="02040503050406030204" pitchFamily="18" charset="0"/>
                                </a:rPr>
                                <m:t>𝐚𝐫𝐠𝐦𝐚𝐱</m:t>
                              </m:r>
                            </m:e>
                            <m:lim>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𝝐</m:t>
                              </m:r>
                              <m:r>
                                <a:rPr lang="en-US" sz="2800" b="1" i="1" smtClean="0">
                                  <a:solidFill>
                                    <a:srgbClr val="7030A0"/>
                                  </a:solidFill>
                                  <a:latin typeface="Cambria Math" panose="02040503050406030204" pitchFamily="18" charset="0"/>
                                  <a:ea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𝑯</m:t>
                              </m:r>
                            </m:lim>
                          </m:limLow>
                        </m:fName>
                        <m:e>
                          <m:r>
                            <a:rPr lang="en-US" sz="2800" b="1" i="1" smtClean="0">
                              <a:solidFill>
                                <a:srgbClr val="7030A0"/>
                              </a:solidFill>
                              <a:latin typeface="Cambria Math" panose="02040503050406030204" pitchFamily="18" charset="0"/>
                            </a:rPr>
                            <m:t>𝑷</m:t>
                          </m:r>
                          <m:d>
                            <m:dPr>
                              <m:ctrlPr>
                                <a:rPr lang="en-US" sz="2800" b="1" i="1" smtClean="0">
                                  <a:solidFill>
                                    <a:srgbClr val="7030A0"/>
                                  </a:solidFill>
                                  <a:latin typeface="Cambria Math" panose="02040503050406030204" pitchFamily="18" charset="0"/>
                                </a:rPr>
                              </m:ctrlPr>
                            </m:dPr>
                            <m:e>
                              <m:r>
                                <a:rPr lang="en-US" sz="2800" b="1" i="1" smtClean="0">
                                  <a:solidFill>
                                    <a:srgbClr val="7030A0"/>
                                  </a:solidFill>
                                  <a:latin typeface="Cambria Math" panose="02040503050406030204" pitchFamily="18" charset="0"/>
                                </a:rPr>
                                <m:t>𝑫</m:t>
                              </m:r>
                            </m:e>
                            <m:e>
                              <m:r>
                                <a:rPr lang="en-US" sz="2800" b="1" i="1" smtClean="0">
                                  <a:solidFill>
                                    <a:srgbClr val="7030A0"/>
                                  </a:solidFill>
                                  <a:latin typeface="Cambria Math" panose="02040503050406030204" pitchFamily="18" charset="0"/>
                                </a:rPr>
                                <m:t>𝒉</m:t>
                              </m:r>
                            </m:e>
                          </m:d>
                          <m:r>
                            <a:rPr lang="en-US" sz="2800" b="1" i="1" smtClean="0">
                              <a:solidFill>
                                <a:srgbClr val="7030A0"/>
                              </a:solidFill>
                              <a:latin typeface="Cambria Math" panose="02040503050406030204" pitchFamily="18" charset="0"/>
                            </a:rPr>
                            <m:t>𝑷</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𝒉</m:t>
                          </m:r>
                          <m:r>
                            <a:rPr lang="en-US" sz="2800" b="1" i="1" smtClean="0">
                              <a:solidFill>
                                <a:srgbClr val="7030A0"/>
                              </a:solidFill>
                              <a:latin typeface="Cambria Math" panose="02040503050406030204" pitchFamily="18" charset="0"/>
                            </a:rPr>
                            <m:t>)</m:t>
                          </m:r>
                        </m:e>
                      </m:func>
                    </m:oMath>
                  </m:oMathPara>
                </a14:m>
                <a:endParaRPr lang="en-US" sz="2800" b="1" dirty="0"/>
              </a:p>
            </p:txBody>
          </p:sp>
        </mc:Choice>
        <mc:Fallback xmlns="">
          <p:sp>
            <p:nvSpPr>
              <p:cNvPr id="10" name="TextBox 9">
                <a:extLst>
                  <a:ext uri="{FF2B5EF4-FFF2-40B4-BE49-F238E27FC236}">
                    <a16:creationId xmlns:a16="http://schemas.microsoft.com/office/drawing/2014/main" id="{C4C68CF2-57BF-CB41-BC24-96EF9C4FF1DD}"/>
                  </a:ext>
                </a:extLst>
              </p:cNvPr>
              <p:cNvSpPr txBox="1">
                <a:spLocks noRot="1" noChangeAspect="1" noMove="1" noResize="1" noEditPoints="1" noAdjustHandles="1" noChangeArrowheads="1" noChangeShapeType="1" noTextEdit="1"/>
              </p:cNvSpPr>
              <p:nvPr/>
            </p:nvSpPr>
            <p:spPr>
              <a:xfrm>
                <a:off x="156274" y="2192826"/>
                <a:ext cx="6802117" cy="639278"/>
              </a:xfrm>
              <a:prstGeom prst="rect">
                <a:avLst/>
              </a:prstGeom>
              <a:blipFill>
                <a:blip r:embed="rId4"/>
                <a:stretch>
                  <a:fillRect t="-3922" b="-274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5A024F-782A-DD42-AD9A-9B47DE1AD007}"/>
              </a:ext>
            </a:extLst>
          </p:cNvPr>
          <p:cNvSpPr txBox="1"/>
          <p:nvPr/>
        </p:nvSpPr>
        <p:spPr>
          <a:xfrm>
            <a:off x="588936" y="3146156"/>
            <a:ext cx="2541722" cy="461665"/>
          </a:xfrm>
          <a:prstGeom prst="rect">
            <a:avLst/>
          </a:prstGeom>
          <a:noFill/>
        </p:spPr>
        <p:txBody>
          <a:bodyPr wrap="square" rtlCol="0">
            <a:spAutoFit/>
          </a:bodyPr>
          <a:lstStyle/>
          <a:p>
            <a:r>
              <a:rPr lang="en-US" sz="2400" b="1" dirty="0"/>
              <a:t>2. ML </a:t>
            </a:r>
            <a:r>
              <a:rPr lang="en-US" sz="2400" b="1" dirty="0" err="1"/>
              <a:t>Hypotheis</a:t>
            </a:r>
            <a:endParaRPr lang="en-US" sz="2400" b="1" dirty="0"/>
          </a:p>
        </p:txBody>
      </p:sp>
      <p:sp>
        <p:nvSpPr>
          <p:cNvPr id="5" name="TextBox 4">
            <a:extLst>
              <a:ext uri="{FF2B5EF4-FFF2-40B4-BE49-F238E27FC236}">
                <a16:creationId xmlns:a16="http://schemas.microsoft.com/office/drawing/2014/main" id="{3A56895A-5876-E141-A6CE-5AE7B2D2DE42}"/>
              </a:ext>
            </a:extLst>
          </p:cNvPr>
          <p:cNvSpPr txBox="1"/>
          <p:nvPr/>
        </p:nvSpPr>
        <p:spPr>
          <a:xfrm>
            <a:off x="743919" y="5036949"/>
            <a:ext cx="3595606" cy="584775"/>
          </a:xfrm>
          <a:prstGeom prst="rect">
            <a:avLst/>
          </a:prstGeom>
          <a:noFill/>
        </p:spPr>
        <p:txBody>
          <a:bodyPr wrap="square" rtlCol="0">
            <a:spAutoFit/>
          </a:bodyPr>
          <a:lstStyle/>
          <a:p>
            <a:r>
              <a:rPr lang="en-US" sz="3200" b="1" dirty="0">
                <a:solidFill>
                  <a:srgbClr val="0070C0"/>
                </a:solidFill>
              </a:rPr>
              <a:t>When  </a:t>
            </a:r>
            <a:r>
              <a:rPr lang="en-US" sz="3200" b="1" dirty="0" err="1">
                <a:solidFill>
                  <a:srgbClr val="0070C0"/>
                </a:solidFill>
              </a:rPr>
              <a:t>h</a:t>
            </a:r>
            <a:r>
              <a:rPr lang="en-US" sz="3200" b="1" baseline="-25000" dirty="0" err="1">
                <a:solidFill>
                  <a:srgbClr val="0070C0"/>
                </a:solidFill>
              </a:rPr>
              <a:t>MAP</a:t>
            </a:r>
            <a:r>
              <a:rPr lang="en-US" sz="3200" b="1" dirty="0">
                <a:solidFill>
                  <a:srgbClr val="0070C0"/>
                </a:solidFill>
              </a:rPr>
              <a:t> = </a:t>
            </a:r>
            <a:r>
              <a:rPr lang="en-US" sz="3200" b="1" dirty="0" err="1">
                <a:solidFill>
                  <a:srgbClr val="0070C0"/>
                </a:solidFill>
              </a:rPr>
              <a:t>h</a:t>
            </a:r>
            <a:r>
              <a:rPr lang="en-US" sz="3200" b="1" baseline="-25000" dirty="0" err="1">
                <a:solidFill>
                  <a:srgbClr val="0070C0"/>
                </a:solidFill>
              </a:rPr>
              <a:t>ML</a:t>
            </a:r>
            <a:r>
              <a:rPr lang="en-US" sz="3200" b="1" dirty="0">
                <a:solidFill>
                  <a:srgbClr val="0070C0"/>
                </a:solidFill>
              </a:rPr>
              <a:t>?</a:t>
            </a:r>
          </a:p>
        </p:txBody>
      </p:sp>
      <p:sp>
        <p:nvSpPr>
          <p:cNvPr id="12" name="Rectangle 11">
            <a:extLst>
              <a:ext uri="{FF2B5EF4-FFF2-40B4-BE49-F238E27FC236}">
                <a16:creationId xmlns:a16="http://schemas.microsoft.com/office/drawing/2014/main" id="{7AEA8828-2CF2-4E41-AB86-F82A03B55461}"/>
              </a:ext>
            </a:extLst>
          </p:cNvPr>
          <p:cNvSpPr/>
          <p:nvPr/>
        </p:nvSpPr>
        <p:spPr>
          <a:xfrm>
            <a:off x="573438" y="5739561"/>
            <a:ext cx="6664270" cy="584775"/>
          </a:xfrm>
          <a:prstGeom prst="rect">
            <a:avLst/>
          </a:prstGeom>
        </p:spPr>
        <p:txBody>
          <a:bodyPr wrap="square">
            <a:spAutoFit/>
          </a:bodyPr>
          <a:lstStyle/>
          <a:p>
            <a:r>
              <a:rPr lang="en-US" sz="3200" b="1" i="1" dirty="0">
                <a:solidFill>
                  <a:srgbClr val="002060"/>
                </a:solidFill>
                <a:cs typeface="Times New Roman" panose="02020603050405020304" pitchFamily="18" charset="0"/>
              </a:rPr>
              <a:t>If  P(h</a:t>
            </a:r>
            <a:r>
              <a:rPr lang="en-US" sz="3200" b="1" i="1" baseline="-25000" dirty="0">
                <a:solidFill>
                  <a:srgbClr val="002060"/>
                </a:solidFill>
                <a:cs typeface="Times New Roman" panose="02020603050405020304" pitchFamily="18" charset="0"/>
              </a:rPr>
              <a:t>i</a:t>
            </a:r>
            <a:r>
              <a:rPr lang="en-US" sz="3200" b="1" i="1" dirty="0">
                <a:solidFill>
                  <a:srgbClr val="002060"/>
                </a:solidFill>
                <a:cs typeface="Times New Roman" panose="02020603050405020304" pitchFamily="18" charset="0"/>
              </a:rPr>
              <a:t>) = P(</a:t>
            </a:r>
            <a:r>
              <a:rPr lang="en-US" sz="3200" b="1" i="1" dirty="0" err="1">
                <a:solidFill>
                  <a:srgbClr val="002060"/>
                </a:solidFill>
                <a:cs typeface="Times New Roman" panose="02020603050405020304" pitchFamily="18" charset="0"/>
              </a:rPr>
              <a:t>h</a:t>
            </a:r>
            <a:r>
              <a:rPr lang="en-US" sz="3200" b="1" i="1" baseline="-25000" dirty="0" err="1">
                <a:solidFill>
                  <a:srgbClr val="002060"/>
                </a:solidFill>
                <a:cs typeface="Times New Roman" panose="02020603050405020304" pitchFamily="18" charset="0"/>
              </a:rPr>
              <a:t>j</a:t>
            </a:r>
            <a:r>
              <a:rPr lang="en-US" sz="3200" b="1" i="1" dirty="0">
                <a:solidFill>
                  <a:srgbClr val="002060"/>
                </a:solidFill>
                <a:cs typeface="Times New Roman" panose="02020603050405020304" pitchFamily="18" charset="0"/>
              </a:rPr>
              <a:t>) </a:t>
            </a:r>
            <a:r>
              <a:rPr lang="en-US" sz="3200" i="1" dirty="0">
                <a:cs typeface="Times New Roman" panose="02020603050405020304" pitchFamily="18" charset="0"/>
              </a:rPr>
              <a:t>, ∀ </a:t>
            </a:r>
            <a:r>
              <a:rPr lang="en-US" sz="3200" i="1" dirty="0" err="1">
                <a:cs typeface="Times New Roman" panose="02020603050405020304" pitchFamily="18" charset="0"/>
              </a:rPr>
              <a:t>i,j</a:t>
            </a:r>
            <a:r>
              <a:rPr lang="en-US" sz="3200" i="1" dirty="0">
                <a:cs typeface="Times New Roman" panose="02020603050405020304" pitchFamily="18" charset="0"/>
              </a:rPr>
              <a:t> then. </a:t>
            </a:r>
            <a:r>
              <a:rPr lang="en-US" sz="3200" b="1" dirty="0" err="1">
                <a:solidFill>
                  <a:srgbClr val="0070C0"/>
                </a:solidFill>
              </a:rPr>
              <a:t>h</a:t>
            </a:r>
            <a:r>
              <a:rPr lang="en-US" sz="3200" b="1" baseline="-25000" dirty="0" err="1">
                <a:solidFill>
                  <a:srgbClr val="0070C0"/>
                </a:solidFill>
              </a:rPr>
              <a:t>MAP</a:t>
            </a:r>
            <a:r>
              <a:rPr lang="en-US" sz="3200" b="1" dirty="0">
                <a:solidFill>
                  <a:srgbClr val="0070C0"/>
                </a:solidFill>
              </a:rPr>
              <a:t> = </a:t>
            </a:r>
            <a:r>
              <a:rPr lang="en-US" sz="3200" b="1" dirty="0" err="1">
                <a:solidFill>
                  <a:srgbClr val="0070C0"/>
                </a:solidFill>
              </a:rPr>
              <a:t>h</a:t>
            </a:r>
            <a:r>
              <a:rPr lang="en-US" sz="3200" b="1" baseline="-25000" dirty="0" err="1">
                <a:solidFill>
                  <a:srgbClr val="0070C0"/>
                </a:solidFill>
              </a:rPr>
              <a:t>ML</a:t>
            </a:r>
            <a:endParaRPr lang="en-US" sz="3200" dirty="0"/>
          </a:p>
        </p:txBody>
      </p:sp>
      <p:sp>
        <p:nvSpPr>
          <p:cNvPr id="11" name="6-point Star 10">
            <a:extLst>
              <a:ext uri="{FF2B5EF4-FFF2-40B4-BE49-F238E27FC236}">
                <a16:creationId xmlns:a16="http://schemas.microsoft.com/office/drawing/2014/main" id="{A176A853-7DD3-E94A-9786-CEA977AF5ABC}"/>
              </a:ext>
            </a:extLst>
          </p:cNvPr>
          <p:cNvSpPr/>
          <p:nvPr/>
        </p:nvSpPr>
        <p:spPr>
          <a:xfrm>
            <a:off x="6416299" y="1379349"/>
            <a:ext cx="2681205" cy="2200759"/>
          </a:xfrm>
          <a:custGeom>
            <a:avLst/>
            <a:gdLst>
              <a:gd name="connsiteX0" fmla="*/ 1 w 2681207"/>
              <a:gd name="connsiteY0" fmla="*/ 550190 h 2200759"/>
              <a:gd name="connsiteX1" fmla="*/ 893728 w 2681207"/>
              <a:gd name="connsiteY1" fmla="*/ 550180 h 2200759"/>
              <a:gd name="connsiteX2" fmla="*/ 1340604 w 2681207"/>
              <a:gd name="connsiteY2" fmla="*/ 0 h 2200759"/>
              <a:gd name="connsiteX3" fmla="*/ 1787479 w 2681207"/>
              <a:gd name="connsiteY3" fmla="*/ 550180 h 2200759"/>
              <a:gd name="connsiteX4" fmla="*/ 2681206 w 2681207"/>
              <a:gd name="connsiteY4" fmla="*/ 550190 h 2200759"/>
              <a:gd name="connsiteX5" fmla="*/ 2234354 w 2681207"/>
              <a:gd name="connsiteY5" fmla="*/ 1100380 h 2200759"/>
              <a:gd name="connsiteX6" fmla="*/ 2681206 w 2681207"/>
              <a:gd name="connsiteY6" fmla="*/ 1650569 h 2200759"/>
              <a:gd name="connsiteX7" fmla="*/ 1787479 w 2681207"/>
              <a:gd name="connsiteY7" fmla="*/ 1650579 h 2200759"/>
              <a:gd name="connsiteX8" fmla="*/ 1340604 w 2681207"/>
              <a:gd name="connsiteY8" fmla="*/ 2200759 h 2200759"/>
              <a:gd name="connsiteX9" fmla="*/ 893728 w 2681207"/>
              <a:gd name="connsiteY9" fmla="*/ 1650579 h 2200759"/>
              <a:gd name="connsiteX10" fmla="*/ 1 w 2681207"/>
              <a:gd name="connsiteY10" fmla="*/ 1650569 h 2200759"/>
              <a:gd name="connsiteX11" fmla="*/ 446853 w 2681207"/>
              <a:gd name="connsiteY11" fmla="*/ 1100380 h 2200759"/>
              <a:gd name="connsiteX12" fmla="*/ 1 w 2681207"/>
              <a:gd name="connsiteY12" fmla="*/ 550190 h 2200759"/>
              <a:gd name="connsiteX0" fmla="*/ 0 w 2681205"/>
              <a:gd name="connsiteY0" fmla="*/ 550190 h 2200759"/>
              <a:gd name="connsiteX1" fmla="*/ 893727 w 2681205"/>
              <a:gd name="connsiteY1" fmla="*/ 550180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893727 w 2681205"/>
              <a:gd name="connsiteY9" fmla="*/ 1650579 h 2200759"/>
              <a:gd name="connsiteX10" fmla="*/ 0 w 2681205"/>
              <a:gd name="connsiteY10" fmla="*/ 1650569 h 2200759"/>
              <a:gd name="connsiteX11" fmla="*/ 446852 w 2681205"/>
              <a:gd name="connsiteY11" fmla="*/ 1100380 h 2200759"/>
              <a:gd name="connsiteX12" fmla="*/ 0 w 2681205"/>
              <a:gd name="connsiteY12" fmla="*/ 550190 h 2200759"/>
              <a:gd name="connsiteX0" fmla="*/ 0 w 2681205"/>
              <a:gd name="connsiteY0" fmla="*/ 550190 h 2200759"/>
              <a:gd name="connsiteX1" fmla="*/ 723245 w 2681205"/>
              <a:gd name="connsiteY1" fmla="*/ 317705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893727 w 2681205"/>
              <a:gd name="connsiteY9" fmla="*/ 1650579 h 2200759"/>
              <a:gd name="connsiteX10" fmla="*/ 0 w 2681205"/>
              <a:gd name="connsiteY10" fmla="*/ 1650569 h 2200759"/>
              <a:gd name="connsiteX11" fmla="*/ 446852 w 2681205"/>
              <a:gd name="connsiteY11" fmla="*/ 1100380 h 2200759"/>
              <a:gd name="connsiteX12" fmla="*/ 0 w 2681205"/>
              <a:gd name="connsiteY12" fmla="*/ 550190 h 2200759"/>
              <a:gd name="connsiteX0" fmla="*/ 0 w 2681205"/>
              <a:gd name="connsiteY0" fmla="*/ 550190 h 2200759"/>
              <a:gd name="connsiteX1" fmla="*/ 769740 w 2681205"/>
              <a:gd name="connsiteY1" fmla="*/ 426193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893727 w 2681205"/>
              <a:gd name="connsiteY9" fmla="*/ 1650579 h 2200759"/>
              <a:gd name="connsiteX10" fmla="*/ 0 w 2681205"/>
              <a:gd name="connsiteY10" fmla="*/ 1650569 h 2200759"/>
              <a:gd name="connsiteX11" fmla="*/ 446852 w 2681205"/>
              <a:gd name="connsiteY11" fmla="*/ 1100380 h 2200759"/>
              <a:gd name="connsiteX12" fmla="*/ 0 w 2681205"/>
              <a:gd name="connsiteY12" fmla="*/ 550190 h 2200759"/>
              <a:gd name="connsiteX0" fmla="*/ 0 w 2681205"/>
              <a:gd name="connsiteY0" fmla="*/ 550190 h 2200759"/>
              <a:gd name="connsiteX1" fmla="*/ 769740 w 2681205"/>
              <a:gd name="connsiteY1" fmla="*/ 426193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893727 w 2681205"/>
              <a:gd name="connsiteY9" fmla="*/ 1650579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769740 w 2681205"/>
              <a:gd name="connsiteY1" fmla="*/ 426193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661252 w 2681205"/>
              <a:gd name="connsiteY9" fmla="*/ 1867555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769740 w 2681205"/>
              <a:gd name="connsiteY1" fmla="*/ 426193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787478 w 2681205"/>
              <a:gd name="connsiteY7" fmla="*/ 1650579 h 2200759"/>
              <a:gd name="connsiteX8" fmla="*/ 1340603 w 2681205"/>
              <a:gd name="connsiteY8" fmla="*/ 2200759 h 2200759"/>
              <a:gd name="connsiteX9" fmla="*/ 909225 w 2681205"/>
              <a:gd name="connsiteY9" fmla="*/ 1635081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769740 w 2681205"/>
              <a:gd name="connsiteY1" fmla="*/ 426193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957959 w 2681205"/>
              <a:gd name="connsiteY7" fmla="*/ 1743569 h 2200759"/>
              <a:gd name="connsiteX8" fmla="*/ 1340603 w 2681205"/>
              <a:gd name="connsiteY8" fmla="*/ 2200759 h 2200759"/>
              <a:gd name="connsiteX9" fmla="*/ 909225 w 2681205"/>
              <a:gd name="connsiteY9" fmla="*/ 1635081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1033211 w 2681205"/>
              <a:gd name="connsiteY1" fmla="*/ 596675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957959 w 2681205"/>
              <a:gd name="connsiteY7" fmla="*/ 1743569 h 2200759"/>
              <a:gd name="connsiteX8" fmla="*/ 1340603 w 2681205"/>
              <a:gd name="connsiteY8" fmla="*/ 2200759 h 2200759"/>
              <a:gd name="connsiteX9" fmla="*/ 909225 w 2681205"/>
              <a:gd name="connsiteY9" fmla="*/ 1635081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971218 w 2681205"/>
              <a:gd name="connsiteY1" fmla="*/ 457190 h 2200759"/>
              <a:gd name="connsiteX2" fmla="*/ 1340603 w 2681205"/>
              <a:gd name="connsiteY2" fmla="*/ 0 h 2200759"/>
              <a:gd name="connsiteX3" fmla="*/ 1895966 w 2681205"/>
              <a:gd name="connsiteY3" fmla="*/ 364200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957959 w 2681205"/>
              <a:gd name="connsiteY7" fmla="*/ 1743569 h 2200759"/>
              <a:gd name="connsiteX8" fmla="*/ 1340603 w 2681205"/>
              <a:gd name="connsiteY8" fmla="*/ 2200759 h 2200759"/>
              <a:gd name="connsiteX9" fmla="*/ 909225 w 2681205"/>
              <a:gd name="connsiteY9" fmla="*/ 1635081 h 2200759"/>
              <a:gd name="connsiteX10" fmla="*/ 0 w 2681205"/>
              <a:gd name="connsiteY10" fmla="*/ 1650569 h 2200759"/>
              <a:gd name="connsiteX11" fmla="*/ 369360 w 2681205"/>
              <a:gd name="connsiteY11" fmla="*/ 1131377 h 2200759"/>
              <a:gd name="connsiteX12" fmla="*/ 0 w 2681205"/>
              <a:gd name="connsiteY12" fmla="*/ 550190 h 2200759"/>
              <a:gd name="connsiteX0" fmla="*/ 0 w 2681205"/>
              <a:gd name="connsiteY0" fmla="*/ 550190 h 2200759"/>
              <a:gd name="connsiteX1" fmla="*/ 971218 w 2681205"/>
              <a:gd name="connsiteY1" fmla="*/ 457190 h 2200759"/>
              <a:gd name="connsiteX2" fmla="*/ 1340603 w 2681205"/>
              <a:gd name="connsiteY2" fmla="*/ 0 h 2200759"/>
              <a:gd name="connsiteX3" fmla="*/ 1740982 w 2681205"/>
              <a:gd name="connsiteY3" fmla="*/ 488186 h 2200759"/>
              <a:gd name="connsiteX4" fmla="*/ 2681205 w 2681205"/>
              <a:gd name="connsiteY4" fmla="*/ 550190 h 2200759"/>
              <a:gd name="connsiteX5" fmla="*/ 2234353 w 2681205"/>
              <a:gd name="connsiteY5" fmla="*/ 1100380 h 2200759"/>
              <a:gd name="connsiteX6" fmla="*/ 2681205 w 2681205"/>
              <a:gd name="connsiteY6" fmla="*/ 1650569 h 2200759"/>
              <a:gd name="connsiteX7" fmla="*/ 1957959 w 2681205"/>
              <a:gd name="connsiteY7" fmla="*/ 1743569 h 2200759"/>
              <a:gd name="connsiteX8" fmla="*/ 1340603 w 2681205"/>
              <a:gd name="connsiteY8" fmla="*/ 2200759 h 2200759"/>
              <a:gd name="connsiteX9" fmla="*/ 909225 w 2681205"/>
              <a:gd name="connsiteY9" fmla="*/ 1635081 h 2200759"/>
              <a:gd name="connsiteX10" fmla="*/ 0 w 2681205"/>
              <a:gd name="connsiteY10" fmla="*/ 1650569 h 2200759"/>
              <a:gd name="connsiteX11" fmla="*/ 369360 w 2681205"/>
              <a:gd name="connsiteY11" fmla="*/ 1131377 h 2200759"/>
              <a:gd name="connsiteX12" fmla="*/ 0 w 2681205"/>
              <a:gd name="connsiteY12" fmla="*/ 550190 h 220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1205" h="2200759">
                <a:moveTo>
                  <a:pt x="0" y="550190"/>
                </a:moveTo>
                <a:lnTo>
                  <a:pt x="971218" y="457190"/>
                </a:lnTo>
                <a:lnTo>
                  <a:pt x="1340603" y="0"/>
                </a:lnTo>
                <a:lnTo>
                  <a:pt x="1740982" y="488186"/>
                </a:lnTo>
                <a:lnTo>
                  <a:pt x="2681205" y="550190"/>
                </a:lnTo>
                <a:lnTo>
                  <a:pt x="2234353" y="1100380"/>
                </a:lnTo>
                <a:lnTo>
                  <a:pt x="2681205" y="1650569"/>
                </a:lnTo>
                <a:lnTo>
                  <a:pt x="1957959" y="1743569"/>
                </a:lnTo>
                <a:lnTo>
                  <a:pt x="1340603" y="2200759"/>
                </a:lnTo>
                <a:lnTo>
                  <a:pt x="909225" y="1635081"/>
                </a:lnTo>
                <a:lnTo>
                  <a:pt x="0" y="1650569"/>
                </a:lnTo>
                <a:lnTo>
                  <a:pt x="369360" y="1131377"/>
                </a:lnTo>
                <a:lnTo>
                  <a:pt x="0" y="550190"/>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rgbClr val="333399"/>
                </a:solidFill>
                <a:latin typeface="Tahoma" panose="020B0604030504040204" pitchFamily="34" charset="0"/>
              </a:rPr>
              <a:t>Bayesian Recipe for learning </a:t>
            </a:r>
            <a:endParaRPr lang="en-IN" dirty="0">
              <a:ln>
                <a:solidFill>
                  <a:schemeClr val="tx1"/>
                </a:solidFill>
              </a:ln>
            </a:endParaRPr>
          </a:p>
          <a:p>
            <a:pPr algn="ctr"/>
            <a:endParaRPr lang="en-US" dirty="0"/>
          </a:p>
        </p:txBody>
      </p:sp>
    </p:spTree>
    <p:extLst>
      <p:ext uri="{BB962C8B-B14F-4D97-AF65-F5344CB8AC3E}">
        <p14:creationId xmlns:p14="http://schemas.microsoft.com/office/powerpoint/2010/main" val="18665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8308" y="523040"/>
            <a:ext cx="8727875" cy="646331"/>
          </a:xfrm>
          <a:prstGeom prst="rect">
            <a:avLst/>
          </a:prstGeom>
        </p:spPr>
        <p:txBody>
          <a:bodyPr wrap="square">
            <a:spAutoFit/>
          </a:bodyPr>
          <a:lstStyle/>
          <a:p>
            <a:r>
              <a:rPr lang="en-IN" sz="3600" b="1" dirty="0">
                <a:solidFill>
                  <a:srgbClr val="0070C0"/>
                </a:solidFill>
                <a:cs typeface="Times New Roman" panose="02020603050405020304" pitchFamily="18" charset="0"/>
              </a:rPr>
              <a:t>Example: Does patient have cancer or not? </a:t>
            </a:r>
            <a:endParaRPr lang="en-IN" sz="3600" b="1" dirty="0">
              <a:solidFill>
                <a:srgbClr val="0070C0"/>
              </a:solidFill>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Rectangle 1">
            <a:extLst>
              <a:ext uri="{FF2B5EF4-FFF2-40B4-BE49-F238E27FC236}">
                <a16:creationId xmlns:a16="http://schemas.microsoft.com/office/drawing/2014/main" id="{468ECDE2-E01A-F947-92D0-DBCFECFC2972}"/>
              </a:ext>
            </a:extLst>
          </p:cNvPr>
          <p:cNvSpPr/>
          <p:nvPr/>
        </p:nvSpPr>
        <p:spPr>
          <a:xfrm>
            <a:off x="346840" y="1362095"/>
            <a:ext cx="7822602" cy="4154984"/>
          </a:xfrm>
          <a:prstGeom prst="rect">
            <a:avLst/>
          </a:prstGeom>
        </p:spPr>
        <p:txBody>
          <a:bodyPr wrap="square">
            <a:spAutoFit/>
          </a:bodyPr>
          <a:lstStyle/>
          <a:p>
            <a:pPr marL="11113" lvl="1" indent="-11113" algn="just">
              <a:buFontTx/>
              <a:buNone/>
              <a:defRPr/>
            </a:pPr>
            <a:r>
              <a:rPr lang="en-US" sz="2400" dirty="0">
                <a:cs typeface="Times New Roman" panose="02020603050405020304" pitchFamily="18" charset="0"/>
              </a:rPr>
              <a:t>A patient takes a test for cancer.  The test has two outcomes:  </a:t>
            </a:r>
            <a:r>
              <a:rPr lang="en-US" sz="2400" b="1" u="sng" dirty="0">
                <a:solidFill>
                  <a:srgbClr val="00B050"/>
                </a:solidFill>
                <a:cs typeface="Times New Roman" panose="02020603050405020304" pitchFamily="18" charset="0"/>
              </a:rPr>
              <a:t>positive</a:t>
            </a:r>
            <a:r>
              <a:rPr lang="en-US" sz="2400" dirty="0">
                <a:cs typeface="Times New Roman" panose="02020603050405020304" pitchFamily="18" charset="0"/>
              </a:rPr>
              <a:t> and </a:t>
            </a:r>
            <a:r>
              <a:rPr lang="en-US" sz="2400" b="1" u="sng" dirty="0">
                <a:solidFill>
                  <a:srgbClr val="002060"/>
                </a:solidFill>
                <a:cs typeface="Times New Roman" panose="02020603050405020304" pitchFamily="18" charset="0"/>
              </a:rPr>
              <a:t>negative</a:t>
            </a:r>
            <a:r>
              <a:rPr lang="en-US" sz="2400" dirty="0">
                <a:cs typeface="Times New Roman" panose="02020603050405020304" pitchFamily="18" charset="0"/>
              </a:rPr>
              <a:t>.  It is known that if the patient has cancer, the test is positive </a:t>
            </a:r>
            <a:r>
              <a:rPr lang="en-US" sz="2400" b="1" dirty="0">
                <a:solidFill>
                  <a:srgbClr val="002060"/>
                </a:solidFill>
                <a:cs typeface="Times New Roman" panose="02020603050405020304" pitchFamily="18" charset="0"/>
              </a:rPr>
              <a:t>98%</a:t>
            </a:r>
            <a:r>
              <a:rPr lang="en-US" sz="2400" dirty="0">
                <a:cs typeface="Times New Roman" panose="02020603050405020304" pitchFamily="18" charset="0"/>
              </a:rPr>
              <a:t> of the time.  If the patient does not have cancer, the test is negative </a:t>
            </a:r>
            <a:r>
              <a:rPr lang="en-US" sz="2400" b="1" dirty="0">
                <a:solidFill>
                  <a:srgbClr val="002060"/>
                </a:solidFill>
                <a:cs typeface="Times New Roman" panose="02020603050405020304" pitchFamily="18" charset="0"/>
              </a:rPr>
              <a:t>97%</a:t>
            </a:r>
            <a:r>
              <a:rPr lang="en-US" sz="2400" dirty="0">
                <a:cs typeface="Times New Roman" panose="02020603050405020304" pitchFamily="18" charset="0"/>
              </a:rPr>
              <a:t> of the time.    It is also known that </a:t>
            </a:r>
            <a:r>
              <a:rPr lang="en-US" sz="2400" b="1" dirty="0">
                <a:solidFill>
                  <a:srgbClr val="FF0000"/>
                </a:solidFill>
                <a:cs typeface="Times New Roman" panose="02020603050405020304" pitchFamily="18" charset="0"/>
              </a:rPr>
              <a:t>0.008</a:t>
            </a:r>
            <a:r>
              <a:rPr lang="en-US" sz="2400" dirty="0">
                <a:cs typeface="Times New Roman" panose="02020603050405020304" pitchFamily="18" charset="0"/>
              </a:rPr>
              <a:t> of the population has cancer.  </a:t>
            </a:r>
          </a:p>
          <a:p>
            <a:pPr algn="just">
              <a:buFontTx/>
              <a:buNone/>
              <a:defRPr/>
            </a:pPr>
            <a:endParaRPr lang="en-US" sz="2400" dirty="0">
              <a:latin typeface="Times New Roman" panose="02020603050405020304" pitchFamily="18" charset="0"/>
              <a:cs typeface="Times New Roman" panose="02020603050405020304" pitchFamily="18" charset="0"/>
            </a:endParaRPr>
          </a:p>
          <a:p>
            <a:pPr algn="just">
              <a:buFontTx/>
              <a:buNone/>
              <a:defRPr/>
            </a:pPr>
            <a:r>
              <a:rPr lang="en-US" sz="2400" dirty="0">
                <a:latin typeface="Times New Roman" panose="02020603050405020304" pitchFamily="18" charset="0"/>
                <a:cs typeface="Times New Roman" panose="02020603050405020304" pitchFamily="18" charset="0"/>
              </a:rPr>
              <a:t>	</a:t>
            </a:r>
            <a:r>
              <a:rPr lang="en-US" sz="2400" b="1" dirty="0">
                <a:solidFill>
                  <a:srgbClr val="002060"/>
                </a:solidFill>
                <a:cs typeface="Times New Roman" panose="02020603050405020304" pitchFamily="18" charset="0"/>
              </a:rPr>
              <a:t>The patient’s test is positive</a:t>
            </a:r>
            <a:r>
              <a:rPr lang="en-US" sz="2400" b="1" dirty="0">
                <a:solidFill>
                  <a:srgbClr val="FF0000"/>
                </a:solidFill>
                <a:cs typeface="Times New Roman" panose="02020603050405020304" pitchFamily="18" charset="0"/>
              </a:rPr>
              <a:t>.    </a:t>
            </a:r>
          </a:p>
          <a:p>
            <a:pPr algn="just">
              <a:buFontTx/>
              <a:buNone/>
              <a:defRPr/>
            </a:pPr>
            <a:endParaRPr lang="en-US" sz="2400" dirty="0">
              <a:cs typeface="Times New Roman" panose="02020603050405020304" pitchFamily="18" charset="0"/>
            </a:endParaRPr>
          </a:p>
          <a:p>
            <a:pPr algn="just"/>
            <a:r>
              <a:rPr lang="en-US" sz="2400" b="1" dirty="0">
                <a:solidFill>
                  <a:srgbClr val="00B050"/>
                </a:solidFill>
                <a:cs typeface="Times New Roman" panose="02020603050405020304" pitchFamily="18" charset="0"/>
              </a:rPr>
              <a:t>Which is more likely:  </a:t>
            </a:r>
            <a:r>
              <a:rPr lang="en-IN" sz="2400" b="1" dirty="0">
                <a:solidFill>
                  <a:srgbClr val="00B050"/>
                </a:solidFill>
                <a:cs typeface="Times New Roman" panose="02020603050405020304" pitchFamily="18" charset="0"/>
              </a:rPr>
              <a:t>Should we diagnose a patient whose lab result is positive as having cancer?</a:t>
            </a:r>
          </a:p>
          <a:p>
            <a:pPr>
              <a:buFontTx/>
              <a:buNone/>
              <a:defRPr/>
            </a:pPr>
            <a:endParaRPr lang="en-US" sz="24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5BE17FC-594C-42F4-B901-AC5FCC0F2100}"/>
                  </a:ext>
                </a:extLst>
              </p14:cNvPr>
              <p14:cNvContentPartPr/>
              <p14:nvPr/>
            </p14:nvContentPartPr>
            <p14:xfrm>
              <a:off x="5960160" y="3449880"/>
              <a:ext cx="3194280" cy="1094040"/>
            </p14:xfrm>
          </p:contentPart>
        </mc:Choice>
        <mc:Fallback>
          <p:pic>
            <p:nvPicPr>
              <p:cNvPr id="3" name="Ink 2">
                <a:extLst>
                  <a:ext uri="{FF2B5EF4-FFF2-40B4-BE49-F238E27FC236}">
                    <a16:creationId xmlns:a16="http://schemas.microsoft.com/office/drawing/2014/main" id="{F5BE17FC-594C-42F4-B901-AC5FCC0F2100}"/>
                  </a:ext>
                </a:extLst>
              </p:cNvPr>
              <p:cNvPicPr/>
              <p:nvPr/>
            </p:nvPicPr>
            <p:blipFill>
              <a:blip r:embed="rId4"/>
              <a:stretch>
                <a:fillRect/>
              </a:stretch>
            </p:blipFill>
            <p:spPr>
              <a:xfrm>
                <a:off x="5950800" y="3440520"/>
                <a:ext cx="3213000" cy="1112760"/>
              </a:xfrm>
              <a:prstGeom prst="rect">
                <a:avLst/>
              </a:prstGeom>
            </p:spPr>
          </p:pic>
        </mc:Fallback>
      </mc:AlternateContent>
    </p:spTree>
    <p:extLst>
      <p:ext uri="{BB962C8B-B14F-4D97-AF65-F5344CB8AC3E}">
        <p14:creationId xmlns:p14="http://schemas.microsoft.com/office/powerpoint/2010/main" val="406242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8308" y="569992"/>
            <a:ext cx="8727875"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Does patient have cancer or not? </a:t>
            </a: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4" name="TextBox 3">
            <a:extLst>
              <a:ext uri="{FF2B5EF4-FFF2-40B4-BE49-F238E27FC236}">
                <a16:creationId xmlns:a16="http://schemas.microsoft.com/office/drawing/2014/main" id="{53FC4076-5821-A94A-B458-B80C9E8D64C1}"/>
              </a:ext>
            </a:extLst>
          </p:cNvPr>
          <p:cNvSpPr txBox="1"/>
          <p:nvPr/>
        </p:nvSpPr>
        <p:spPr>
          <a:xfrm>
            <a:off x="289917" y="1324405"/>
            <a:ext cx="7973973" cy="1908215"/>
          </a:xfrm>
          <a:prstGeom prst="rect">
            <a:avLst/>
          </a:prstGeom>
          <a:noFill/>
        </p:spPr>
        <p:txBody>
          <a:bodyPr wrap="square" rtlCol="0">
            <a:spAutoFit/>
          </a:bodyPr>
          <a:lstStyle/>
          <a:p>
            <a:r>
              <a:rPr lang="en-US" sz="2800" u="sng" dirty="0">
                <a:cs typeface="Times New Roman" panose="02020603050405020304" pitchFamily="18" charset="0"/>
              </a:rPr>
              <a:t>Initial belief </a:t>
            </a:r>
            <a:r>
              <a:rPr lang="en-US" sz="2800" dirty="0">
                <a:cs typeface="Times New Roman" panose="02020603050405020304" pitchFamily="18" charset="0"/>
              </a:rPr>
              <a:t>:</a:t>
            </a:r>
          </a:p>
          <a:p>
            <a:r>
              <a:rPr lang="en-US" sz="2400" dirty="0">
                <a:cs typeface="Times New Roman" panose="02020603050405020304" pitchFamily="18" charset="0"/>
              </a:rPr>
              <a:t>It is also known that </a:t>
            </a:r>
            <a:r>
              <a:rPr lang="en-US" sz="2400" b="1" dirty="0">
                <a:solidFill>
                  <a:srgbClr val="0070C0"/>
                </a:solidFill>
                <a:cs typeface="Times New Roman" panose="02020603050405020304" pitchFamily="18" charset="0"/>
              </a:rPr>
              <a:t>0.008</a:t>
            </a:r>
            <a:r>
              <a:rPr lang="en-US" sz="2400" dirty="0">
                <a:cs typeface="Times New Roman" panose="02020603050405020304" pitchFamily="18" charset="0"/>
              </a:rPr>
              <a:t> of the population has cancer.</a:t>
            </a:r>
            <a:endParaRPr lang="en-IN" sz="2400" dirty="0">
              <a:cs typeface="Times New Roman" panose="02020603050405020304" pitchFamily="18" charset="0"/>
            </a:endParaRPr>
          </a:p>
          <a:p>
            <a:r>
              <a:rPr lang="en-IN" sz="2400" dirty="0">
                <a:cs typeface="Times New Roman" panose="02020603050405020304" pitchFamily="18" charset="0"/>
              </a:rPr>
              <a:t>P(</a:t>
            </a:r>
            <a:r>
              <a:rPr lang="en-IN" sz="2400" b="1" dirty="0">
                <a:solidFill>
                  <a:srgbClr val="FF0000"/>
                </a:solidFill>
                <a:cs typeface="Times New Roman" panose="02020603050405020304" pitchFamily="18" charset="0"/>
              </a:rPr>
              <a:t>cancer</a:t>
            </a:r>
            <a:r>
              <a:rPr lang="en-IN" sz="2400" dirty="0">
                <a:cs typeface="Times New Roman" panose="02020603050405020304" pitchFamily="18" charset="0"/>
              </a:rPr>
              <a:t>) = P(</a:t>
            </a:r>
            <a:r>
              <a:rPr lang="en-IN" sz="2400" b="1" dirty="0">
                <a:solidFill>
                  <a:srgbClr val="7030A0"/>
                </a:solidFill>
                <a:cs typeface="Times New Roman" panose="02020603050405020304" pitchFamily="18" charset="0"/>
              </a:rPr>
              <a:t>h1</a:t>
            </a:r>
            <a:r>
              <a:rPr lang="en-IN" sz="2400" dirty="0">
                <a:cs typeface="Times New Roman" panose="02020603050405020304" pitchFamily="18" charset="0"/>
              </a:rPr>
              <a:t>) = </a:t>
            </a:r>
            <a:r>
              <a:rPr lang="en-IN" sz="2400" b="1" dirty="0">
                <a:solidFill>
                  <a:srgbClr val="7030A0"/>
                </a:solidFill>
                <a:cs typeface="Times New Roman" panose="02020603050405020304" pitchFamily="18" charset="0"/>
              </a:rPr>
              <a:t>0.008</a:t>
            </a:r>
          </a:p>
          <a:p>
            <a:r>
              <a:rPr lang="en-IN" sz="2400" dirty="0">
                <a:cs typeface="Times New Roman" panose="02020603050405020304" pitchFamily="18" charset="0"/>
              </a:rPr>
              <a:t>P(</a:t>
            </a:r>
            <a:r>
              <a:rPr lang="en-IN" sz="2400" b="1" dirty="0">
                <a:solidFill>
                  <a:srgbClr val="FF0000"/>
                </a:solidFill>
                <a:cs typeface="Times New Roman" panose="02020603050405020304" pitchFamily="18" charset="0"/>
              </a:rPr>
              <a:t>¬cancer</a:t>
            </a:r>
            <a:r>
              <a:rPr lang="en-IN" sz="2400" dirty="0">
                <a:cs typeface="Times New Roman" panose="02020603050405020304" pitchFamily="18" charset="0"/>
              </a:rPr>
              <a:t>) = P(</a:t>
            </a:r>
            <a:r>
              <a:rPr lang="en-IN" sz="2400" b="1" dirty="0">
                <a:solidFill>
                  <a:srgbClr val="00B050"/>
                </a:solidFill>
                <a:cs typeface="Times New Roman" panose="02020603050405020304" pitchFamily="18" charset="0"/>
              </a:rPr>
              <a:t>h2</a:t>
            </a:r>
            <a:r>
              <a:rPr lang="en-IN" sz="2400" dirty="0">
                <a:cs typeface="Times New Roman" panose="02020603050405020304" pitchFamily="18" charset="0"/>
              </a:rPr>
              <a:t>) =</a:t>
            </a:r>
            <a:r>
              <a:rPr lang="en-IN" sz="2400" b="1" dirty="0">
                <a:solidFill>
                  <a:srgbClr val="00B050"/>
                </a:solidFill>
                <a:cs typeface="Times New Roman" panose="02020603050405020304" pitchFamily="18" charset="0"/>
              </a:rPr>
              <a:t>0.992</a:t>
            </a:r>
          </a:p>
          <a:p>
            <a:endParaRPr lang="en-US" dirty="0"/>
          </a:p>
        </p:txBody>
      </p:sp>
      <p:sp>
        <p:nvSpPr>
          <p:cNvPr id="2" name="TextBox 1">
            <a:extLst>
              <a:ext uri="{FF2B5EF4-FFF2-40B4-BE49-F238E27FC236}">
                <a16:creationId xmlns:a16="http://schemas.microsoft.com/office/drawing/2014/main" id="{212E5880-5B26-E14D-B867-2883681DE093}"/>
              </a:ext>
            </a:extLst>
          </p:cNvPr>
          <p:cNvSpPr txBox="1"/>
          <p:nvPr/>
        </p:nvSpPr>
        <p:spPr>
          <a:xfrm>
            <a:off x="333835" y="3392488"/>
            <a:ext cx="7721986"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The data given in this problem is represented in table form as</a:t>
            </a:r>
          </a:p>
        </p:txBody>
      </p:sp>
      <p:graphicFrame>
        <p:nvGraphicFramePr>
          <p:cNvPr id="10" name="Table 9">
            <a:extLst>
              <a:ext uri="{FF2B5EF4-FFF2-40B4-BE49-F238E27FC236}">
                <a16:creationId xmlns:a16="http://schemas.microsoft.com/office/drawing/2014/main" id="{528CCB5B-6248-7C4A-A704-F993A3DFF71D}"/>
              </a:ext>
            </a:extLst>
          </p:cNvPr>
          <p:cNvGraphicFramePr>
            <a:graphicFrameLocks noGrp="1"/>
          </p:cNvGraphicFramePr>
          <p:nvPr>
            <p:extLst>
              <p:ext uri="{D42A27DB-BD31-4B8C-83A1-F6EECF244321}">
                <p14:modId xmlns:p14="http://schemas.microsoft.com/office/powerpoint/2010/main" val="3527038696"/>
              </p:ext>
            </p:extLst>
          </p:nvPr>
        </p:nvGraphicFramePr>
        <p:xfrm>
          <a:off x="477252" y="4162925"/>
          <a:ext cx="5418222" cy="1888959"/>
        </p:xfrm>
        <a:graphic>
          <a:graphicData uri="http://schemas.openxmlformats.org/drawingml/2006/table">
            <a:tbl>
              <a:tblPr firstRow="1" bandRow="1">
                <a:tableStyleId>{5C22544A-7EE6-4342-B048-85BDC9FD1C3A}</a:tableStyleId>
              </a:tblPr>
              <a:tblGrid>
                <a:gridCol w="1750868">
                  <a:extLst>
                    <a:ext uri="{9D8B030D-6E8A-4147-A177-3AD203B41FA5}">
                      <a16:colId xmlns:a16="http://schemas.microsoft.com/office/drawing/2014/main" val="39526485"/>
                    </a:ext>
                  </a:extLst>
                </a:gridCol>
                <a:gridCol w="1642038">
                  <a:extLst>
                    <a:ext uri="{9D8B030D-6E8A-4147-A177-3AD203B41FA5}">
                      <a16:colId xmlns:a16="http://schemas.microsoft.com/office/drawing/2014/main" val="3809452636"/>
                    </a:ext>
                  </a:extLst>
                </a:gridCol>
                <a:gridCol w="2025316">
                  <a:extLst>
                    <a:ext uri="{9D8B030D-6E8A-4147-A177-3AD203B41FA5}">
                      <a16:colId xmlns:a16="http://schemas.microsoft.com/office/drawing/2014/main" val="3558723935"/>
                    </a:ext>
                  </a:extLst>
                </a:gridCol>
              </a:tblGrid>
              <a:tr h="629653">
                <a:tc>
                  <a:txBody>
                    <a:bodyPr/>
                    <a:lstStyle/>
                    <a:p>
                      <a:r>
                        <a:rPr lang="en-US" sz="2400" dirty="0">
                          <a:solidFill>
                            <a:schemeClr val="tx1"/>
                          </a:solidFill>
                          <a:latin typeface="Times New Roman" panose="02020603050405020304" pitchFamily="18" charset="0"/>
                          <a:cs typeface="Times New Roman" panose="02020603050405020304" pitchFamily="18" charset="0"/>
                        </a:rPr>
                        <a:t>Test/ 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IN" sz="2400" dirty="0">
                          <a:solidFill>
                            <a:schemeClr val="tx1"/>
                          </a:solidFill>
                          <a:latin typeface="Times New Roman" panose="02020603050405020304" pitchFamily="18" charset="0"/>
                          <a:cs typeface="Times New Roman" panose="02020603050405020304" pitchFamily="18" charset="0"/>
                        </a:rPr>
                        <a:t>¬Cancer</a:t>
                      </a:r>
                      <a:endParaRPr lang="en-US"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128166151"/>
                  </a:ext>
                </a:extLst>
              </a:tr>
              <a:tr h="629653">
                <a:tc>
                  <a: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8642187"/>
                  </a:ext>
                </a:extLst>
              </a:tr>
              <a:tr h="629653">
                <a:tc>
                  <a:txBody>
                    <a:bodyPr/>
                    <a:lstStyle/>
                    <a:p>
                      <a:pPr algn="ctr"/>
                      <a:r>
                        <a:rPr lang="en-US" sz="3200" b="1"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8466587"/>
                  </a:ext>
                </a:extLst>
              </a:tr>
            </a:tbl>
          </a:graphicData>
        </a:graphic>
      </p:graphicFrame>
    </p:spTree>
    <p:extLst>
      <p:ext uri="{BB962C8B-B14F-4D97-AF65-F5344CB8AC3E}">
        <p14:creationId xmlns:p14="http://schemas.microsoft.com/office/powerpoint/2010/main" val="410024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0" name="Content Placeholder 2">
            <a:extLst>
              <a:ext uri="{FF2B5EF4-FFF2-40B4-BE49-F238E27FC236}">
                <a16:creationId xmlns:a16="http://schemas.microsoft.com/office/drawing/2014/main" id="{79B65B90-4AA4-0448-9E41-414E6D2CF9A6}"/>
              </a:ext>
            </a:extLst>
          </p:cNvPr>
          <p:cNvSpPr>
            <a:spLocks noGrp="1"/>
          </p:cNvSpPr>
          <p:nvPr>
            <p:ph idx="1"/>
          </p:nvPr>
        </p:nvSpPr>
        <p:spPr>
          <a:xfrm>
            <a:off x="108284" y="1242987"/>
            <a:ext cx="8121316" cy="5470634"/>
          </a:xfrm>
        </p:spPr>
        <p:txBody>
          <a:bodyPr/>
          <a:lstStyle/>
          <a:p>
            <a:r>
              <a:rPr lang="en-US" b="1" dirty="0"/>
              <a:t>Hypothesis space:                           Outcome</a:t>
            </a:r>
          </a:p>
          <a:p>
            <a:pPr lvl="1">
              <a:buFontTx/>
              <a:buNone/>
            </a:pPr>
            <a:r>
              <a:rPr lang="en-US" b="1" i="1" dirty="0">
                <a:solidFill>
                  <a:srgbClr val="7030A0"/>
                </a:solidFill>
                <a:ea typeface="ＭＳ Ｐゴシック" charset="0"/>
              </a:rPr>
              <a:t>h</a:t>
            </a:r>
            <a:r>
              <a:rPr lang="en-US" b="1" baseline="-25000" dirty="0">
                <a:solidFill>
                  <a:srgbClr val="7030A0"/>
                </a:solidFill>
                <a:ea typeface="ＭＳ Ｐゴシック" charset="0"/>
              </a:rPr>
              <a:t>1</a:t>
            </a:r>
            <a:r>
              <a:rPr lang="en-US" baseline="-25000" dirty="0">
                <a:solidFill>
                  <a:srgbClr val="3366FF"/>
                </a:solidFill>
                <a:ea typeface="ＭＳ Ｐゴシック" charset="0"/>
              </a:rPr>
              <a:t> </a:t>
            </a:r>
            <a:r>
              <a:rPr lang="en-US" dirty="0">
                <a:solidFill>
                  <a:srgbClr val="3366FF"/>
                </a:solidFill>
                <a:ea typeface="ＭＳ Ｐゴシック" charset="0"/>
              </a:rPr>
              <a:t>= Patient has cancer			D ={</a:t>
            </a:r>
            <a:r>
              <a:rPr lang="en-US" b="1" dirty="0">
                <a:solidFill>
                  <a:srgbClr val="0070C0"/>
                </a:solidFill>
                <a:ea typeface="ＭＳ Ｐゴシック" charset="0"/>
              </a:rPr>
              <a:t>+,-</a:t>
            </a:r>
            <a:r>
              <a:rPr lang="en-US" dirty="0">
                <a:solidFill>
                  <a:srgbClr val="3366FF"/>
                </a:solidFill>
                <a:ea typeface="ＭＳ Ｐゴシック" charset="0"/>
              </a:rPr>
              <a:t>}</a:t>
            </a:r>
          </a:p>
          <a:p>
            <a:pPr lvl="1">
              <a:buFontTx/>
              <a:buNone/>
            </a:pPr>
            <a:r>
              <a:rPr lang="en-US" b="1" i="1" dirty="0">
                <a:solidFill>
                  <a:srgbClr val="7030A0"/>
                </a:solidFill>
                <a:ea typeface="ＭＳ Ｐゴシック" charset="0"/>
              </a:rPr>
              <a:t>h</a:t>
            </a:r>
            <a:r>
              <a:rPr lang="en-US" b="1" baseline="-25000" dirty="0">
                <a:solidFill>
                  <a:srgbClr val="7030A0"/>
                </a:solidFill>
                <a:ea typeface="ＭＳ Ｐゴシック" charset="0"/>
              </a:rPr>
              <a:t>2</a:t>
            </a:r>
            <a:r>
              <a:rPr lang="en-US" baseline="-25000" dirty="0">
                <a:solidFill>
                  <a:srgbClr val="3366FF"/>
                </a:solidFill>
                <a:ea typeface="ＭＳ Ｐゴシック" charset="0"/>
              </a:rPr>
              <a:t> </a:t>
            </a:r>
            <a:r>
              <a:rPr lang="en-US" dirty="0">
                <a:solidFill>
                  <a:srgbClr val="3366FF"/>
                </a:solidFill>
                <a:ea typeface="ＭＳ Ｐゴシック" charset="0"/>
              </a:rPr>
              <a:t>= Patient does not have cancer</a:t>
            </a:r>
            <a:endParaRPr lang="en-US" dirty="0">
              <a:ea typeface="ＭＳ Ｐゴシック" charset="0"/>
            </a:endParaRPr>
          </a:p>
          <a:p>
            <a:r>
              <a:rPr lang="en-US" b="1" dirty="0"/>
              <a:t>Prior Probability: </a:t>
            </a:r>
            <a:r>
              <a:rPr lang="en-US" b="1" dirty="0">
                <a:solidFill>
                  <a:srgbClr val="FF0000"/>
                </a:solidFill>
              </a:rPr>
              <a:t>0.008</a:t>
            </a:r>
            <a:r>
              <a:rPr lang="en-US" dirty="0"/>
              <a:t> of the population has cancer.   Thus</a:t>
            </a:r>
            <a:r>
              <a:rPr lang="en-US" dirty="0">
                <a:solidFill>
                  <a:schemeClr val="accent2"/>
                </a:solidFill>
              </a:rPr>
              <a:t> </a:t>
            </a:r>
          </a:p>
          <a:p>
            <a:pPr lvl="1">
              <a:buFontTx/>
              <a:buNone/>
            </a:pPr>
            <a:r>
              <a:rPr lang="en-US" dirty="0">
                <a:solidFill>
                  <a:srgbClr val="3366FF"/>
                </a:solidFill>
                <a:ea typeface="ＭＳ Ｐゴシック" charset="0"/>
              </a:rPr>
              <a:t>	</a:t>
            </a:r>
            <a:r>
              <a:rPr lang="en-IN" dirty="0">
                <a:cs typeface="Times New Roman" panose="02020603050405020304" pitchFamily="18" charset="0"/>
              </a:rPr>
              <a:t> P(</a:t>
            </a:r>
            <a:r>
              <a:rPr lang="en-IN" b="1" dirty="0">
                <a:solidFill>
                  <a:srgbClr val="00B050"/>
                </a:solidFill>
                <a:cs typeface="Times New Roman" panose="02020603050405020304" pitchFamily="18" charset="0"/>
              </a:rPr>
              <a:t>cancer</a:t>
            </a:r>
            <a:r>
              <a:rPr lang="en-IN" dirty="0">
                <a:cs typeface="Times New Roman" panose="02020603050405020304" pitchFamily="18" charset="0"/>
              </a:rPr>
              <a:t>) = </a:t>
            </a:r>
            <a:r>
              <a:rPr lang="en-US" dirty="0">
                <a:solidFill>
                  <a:srgbClr val="3366FF"/>
                </a:solidFill>
                <a:ea typeface="ＭＳ Ｐゴシック" charset="0"/>
              </a:rPr>
              <a:t>P(</a:t>
            </a:r>
            <a:r>
              <a:rPr lang="en-US" b="1" i="1" dirty="0">
                <a:solidFill>
                  <a:srgbClr val="7030A0"/>
                </a:solidFill>
                <a:ea typeface="ＭＳ Ｐゴシック" charset="0"/>
              </a:rPr>
              <a:t>h</a:t>
            </a:r>
            <a:r>
              <a:rPr lang="en-US" b="1" baseline="-25000" dirty="0">
                <a:solidFill>
                  <a:srgbClr val="7030A0"/>
                </a:solidFill>
                <a:ea typeface="ＭＳ Ｐゴシック" charset="0"/>
              </a:rPr>
              <a:t>1</a:t>
            </a:r>
            <a:r>
              <a:rPr lang="en-US" dirty="0">
                <a:solidFill>
                  <a:srgbClr val="3366FF"/>
                </a:solidFill>
                <a:ea typeface="ＭＳ Ｐゴシック" charset="0"/>
              </a:rPr>
              <a:t>) = 0.008</a:t>
            </a:r>
          </a:p>
          <a:p>
            <a:pPr lvl="1">
              <a:buFontTx/>
              <a:buNone/>
            </a:pPr>
            <a:r>
              <a:rPr lang="en-US" dirty="0">
                <a:solidFill>
                  <a:srgbClr val="3366FF"/>
                </a:solidFill>
                <a:ea typeface="ＭＳ Ｐゴシック" charset="0"/>
              </a:rPr>
              <a:t>	</a:t>
            </a:r>
            <a:r>
              <a:rPr lang="en-IN" dirty="0">
                <a:cs typeface="Times New Roman" panose="02020603050405020304" pitchFamily="18" charset="0"/>
              </a:rPr>
              <a:t> P</a:t>
            </a:r>
            <a:r>
              <a:rPr lang="en-IN" dirty="0">
                <a:solidFill>
                  <a:srgbClr val="00B050"/>
                </a:solidFill>
                <a:cs typeface="Times New Roman" panose="02020603050405020304" pitchFamily="18" charset="0"/>
              </a:rPr>
              <a:t>(</a:t>
            </a:r>
            <a:r>
              <a:rPr lang="en-IN" b="1" dirty="0">
                <a:solidFill>
                  <a:srgbClr val="00B050"/>
                </a:solidFill>
                <a:cs typeface="Times New Roman" panose="02020603050405020304" pitchFamily="18" charset="0"/>
              </a:rPr>
              <a:t>¬cancer</a:t>
            </a:r>
            <a:r>
              <a:rPr lang="en-IN" dirty="0">
                <a:cs typeface="Times New Roman" panose="02020603050405020304" pitchFamily="18" charset="0"/>
              </a:rPr>
              <a:t>) =</a:t>
            </a:r>
            <a:r>
              <a:rPr lang="en-US" dirty="0">
                <a:solidFill>
                  <a:srgbClr val="3366FF"/>
                </a:solidFill>
                <a:ea typeface="ＭＳ Ｐゴシック" charset="0"/>
              </a:rPr>
              <a:t>P(</a:t>
            </a:r>
            <a:r>
              <a:rPr lang="en-US" b="1" i="1" dirty="0">
                <a:solidFill>
                  <a:srgbClr val="7030A0"/>
                </a:solidFill>
                <a:ea typeface="ＭＳ Ｐゴシック" charset="0"/>
              </a:rPr>
              <a:t>h</a:t>
            </a:r>
            <a:r>
              <a:rPr lang="en-US" b="1" baseline="-25000" dirty="0">
                <a:solidFill>
                  <a:srgbClr val="7030A0"/>
                </a:solidFill>
                <a:ea typeface="ＭＳ Ｐゴシック" charset="0"/>
              </a:rPr>
              <a:t>2</a:t>
            </a:r>
            <a:r>
              <a:rPr lang="en-US" dirty="0">
                <a:solidFill>
                  <a:srgbClr val="3366FF"/>
                </a:solidFill>
                <a:ea typeface="ＭＳ Ｐゴシック" charset="0"/>
              </a:rPr>
              <a:t>) = 0.992</a:t>
            </a:r>
            <a:endParaRPr lang="en-US" dirty="0">
              <a:solidFill>
                <a:schemeClr val="accent2"/>
              </a:solidFill>
              <a:ea typeface="ＭＳ Ｐゴシック" charset="0"/>
            </a:endParaRPr>
          </a:p>
          <a:p>
            <a:r>
              <a:rPr lang="en-US" b="1" dirty="0"/>
              <a:t>Conditional probability:</a:t>
            </a:r>
          </a:p>
          <a:p>
            <a:pPr lvl="2">
              <a:buFontTx/>
              <a:buNone/>
            </a:pPr>
            <a:r>
              <a:rPr lang="en-US" dirty="0">
                <a:solidFill>
                  <a:srgbClr val="3366FF"/>
                </a:solidFill>
                <a:ea typeface="ＭＳ Ｐゴシック" charset="0"/>
              </a:rPr>
              <a:t>P(</a:t>
            </a:r>
            <a:r>
              <a:rPr lang="en-US" b="1" dirty="0">
                <a:solidFill>
                  <a:srgbClr val="0070C0"/>
                </a:solidFill>
                <a:ea typeface="ＭＳ Ｐゴシック" charset="0"/>
              </a:rPr>
              <a:t>+</a:t>
            </a:r>
            <a:r>
              <a:rPr lang="en-US" dirty="0">
                <a:solidFill>
                  <a:srgbClr val="3366FF"/>
                </a:solidFill>
                <a:ea typeface="ＭＳ Ｐゴシック" charset="0"/>
              </a:rPr>
              <a:t> | </a:t>
            </a:r>
            <a:r>
              <a:rPr lang="en-US" b="1" i="1" dirty="0">
                <a:solidFill>
                  <a:srgbClr val="7030A0"/>
                </a:solidFill>
                <a:ea typeface="ＭＳ Ｐゴシック" charset="0"/>
              </a:rPr>
              <a:t>h</a:t>
            </a:r>
            <a:r>
              <a:rPr lang="en-US" b="1" baseline="-25000" dirty="0">
                <a:solidFill>
                  <a:srgbClr val="7030A0"/>
                </a:solidFill>
                <a:ea typeface="ＭＳ Ｐゴシック" charset="0"/>
              </a:rPr>
              <a:t>1</a:t>
            </a:r>
            <a:r>
              <a:rPr lang="en-US" dirty="0">
                <a:solidFill>
                  <a:srgbClr val="3366FF"/>
                </a:solidFill>
                <a:ea typeface="ＭＳ Ｐゴシック" charset="0"/>
              </a:rPr>
              <a:t>) = 0.98, P(</a:t>
            </a:r>
            <a:r>
              <a:rPr lang="en-US" b="1" dirty="0">
                <a:solidFill>
                  <a:srgbClr val="0070C0"/>
                </a:solidFill>
                <a:ea typeface="ＭＳ Ｐゴシック" charset="0"/>
              </a:rPr>
              <a:t>−</a:t>
            </a:r>
            <a:r>
              <a:rPr lang="en-US" dirty="0">
                <a:solidFill>
                  <a:srgbClr val="3366FF"/>
                </a:solidFill>
                <a:ea typeface="ＭＳ Ｐゴシック" charset="0"/>
              </a:rPr>
              <a:t> | </a:t>
            </a:r>
            <a:r>
              <a:rPr lang="en-US" b="1" i="1" dirty="0">
                <a:solidFill>
                  <a:srgbClr val="7030A0"/>
                </a:solidFill>
                <a:ea typeface="ＭＳ Ｐゴシック" charset="0"/>
              </a:rPr>
              <a:t>h</a:t>
            </a:r>
            <a:r>
              <a:rPr lang="en-US" b="1" baseline="-25000" dirty="0">
                <a:solidFill>
                  <a:srgbClr val="7030A0"/>
                </a:solidFill>
                <a:ea typeface="ＭＳ Ｐゴシック" charset="0"/>
              </a:rPr>
              <a:t>1</a:t>
            </a:r>
            <a:r>
              <a:rPr lang="en-US" dirty="0">
                <a:solidFill>
                  <a:srgbClr val="3366FF"/>
                </a:solidFill>
                <a:ea typeface="ＭＳ Ｐゴシック" charset="0"/>
              </a:rPr>
              <a:t>) = 0.02</a:t>
            </a:r>
          </a:p>
          <a:p>
            <a:pPr lvl="2">
              <a:buFontTx/>
              <a:buNone/>
            </a:pPr>
            <a:r>
              <a:rPr lang="en-US" dirty="0">
                <a:solidFill>
                  <a:srgbClr val="3366FF"/>
                </a:solidFill>
                <a:ea typeface="ＭＳ Ｐゴシック" charset="0"/>
              </a:rPr>
              <a:t>P(</a:t>
            </a:r>
            <a:r>
              <a:rPr lang="en-US" b="1" dirty="0">
                <a:solidFill>
                  <a:srgbClr val="0070C0"/>
                </a:solidFill>
                <a:ea typeface="ＭＳ Ｐゴシック" charset="0"/>
              </a:rPr>
              <a:t>+</a:t>
            </a:r>
            <a:r>
              <a:rPr lang="en-US" dirty="0">
                <a:solidFill>
                  <a:srgbClr val="3366FF"/>
                </a:solidFill>
                <a:ea typeface="ＭＳ Ｐゴシック" charset="0"/>
              </a:rPr>
              <a:t> | </a:t>
            </a:r>
            <a:r>
              <a:rPr lang="en-US" b="1" i="1" dirty="0">
                <a:solidFill>
                  <a:srgbClr val="7030A0"/>
                </a:solidFill>
                <a:ea typeface="ＭＳ Ｐゴシック" charset="0"/>
              </a:rPr>
              <a:t>h</a:t>
            </a:r>
            <a:r>
              <a:rPr lang="en-US" b="1" baseline="-25000" dirty="0">
                <a:solidFill>
                  <a:srgbClr val="7030A0"/>
                </a:solidFill>
                <a:ea typeface="ＭＳ Ｐゴシック" charset="0"/>
              </a:rPr>
              <a:t>2</a:t>
            </a:r>
            <a:r>
              <a:rPr lang="en-US" dirty="0">
                <a:solidFill>
                  <a:srgbClr val="3366FF"/>
                </a:solidFill>
                <a:ea typeface="ＭＳ Ｐゴシック" charset="0"/>
              </a:rPr>
              <a:t>) = 0.03, P(</a:t>
            </a:r>
            <a:r>
              <a:rPr lang="en-US" b="1" dirty="0">
                <a:solidFill>
                  <a:srgbClr val="0070C0"/>
                </a:solidFill>
                <a:ea typeface="ＭＳ Ｐゴシック" charset="0"/>
              </a:rPr>
              <a:t>−</a:t>
            </a:r>
            <a:r>
              <a:rPr lang="en-US" dirty="0">
                <a:solidFill>
                  <a:srgbClr val="3366FF"/>
                </a:solidFill>
                <a:ea typeface="ＭＳ Ｐゴシック" charset="0"/>
              </a:rPr>
              <a:t> | </a:t>
            </a:r>
            <a:r>
              <a:rPr lang="en-US" b="1" i="1" dirty="0">
                <a:solidFill>
                  <a:srgbClr val="7030A0"/>
                </a:solidFill>
                <a:ea typeface="ＭＳ Ｐゴシック" charset="0"/>
              </a:rPr>
              <a:t>h</a:t>
            </a:r>
            <a:r>
              <a:rPr lang="en-US" b="1" baseline="-25000" dirty="0">
                <a:solidFill>
                  <a:srgbClr val="7030A0"/>
                </a:solidFill>
                <a:ea typeface="ＭＳ Ｐゴシック" charset="0"/>
              </a:rPr>
              <a:t>2</a:t>
            </a:r>
            <a:r>
              <a:rPr lang="en-US" dirty="0">
                <a:solidFill>
                  <a:srgbClr val="3366FF"/>
                </a:solidFill>
                <a:ea typeface="ＭＳ Ｐゴシック" charset="0"/>
              </a:rPr>
              <a:t>) = 0.97</a:t>
            </a:r>
          </a:p>
          <a:p>
            <a:r>
              <a:rPr lang="en-US" b="1" dirty="0"/>
              <a:t>Posterior knowledge: </a:t>
            </a:r>
          </a:p>
          <a:p>
            <a:pPr lvl="1">
              <a:buFontTx/>
              <a:buNone/>
            </a:pPr>
            <a:r>
              <a:rPr lang="en-US" dirty="0">
                <a:solidFill>
                  <a:srgbClr val="3366FF"/>
                </a:solidFill>
                <a:ea typeface="ＭＳ Ｐゴシック" charset="0"/>
              </a:rPr>
              <a:t>Blood test is </a:t>
            </a:r>
            <a:r>
              <a:rPr lang="en-US" b="1" dirty="0">
                <a:solidFill>
                  <a:srgbClr val="0070C0"/>
                </a:solidFill>
                <a:ea typeface="ＭＳ Ｐゴシック" charset="0"/>
              </a:rPr>
              <a:t>+</a:t>
            </a:r>
            <a:r>
              <a:rPr lang="en-US" dirty="0">
                <a:solidFill>
                  <a:srgbClr val="3366FF"/>
                </a:solidFill>
                <a:ea typeface="ＭＳ Ｐゴシック" charset="0"/>
              </a:rPr>
              <a:t> for this patient.</a:t>
            </a:r>
          </a:p>
          <a:p>
            <a:pPr lvl="1">
              <a:buFontTx/>
              <a:buNone/>
            </a:pPr>
            <a:endParaRPr lang="en-US" dirty="0">
              <a:solidFill>
                <a:srgbClr val="3366FF"/>
              </a:solidFill>
              <a:latin typeface="Times New Roman" charset="0"/>
              <a:ea typeface="ＭＳ Ｐゴシック" charset="0"/>
            </a:endParaRPr>
          </a:p>
        </p:txBody>
      </p:sp>
      <p:sp>
        <p:nvSpPr>
          <p:cNvPr id="2" name="TextBox 1">
            <a:extLst>
              <a:ext uri="{FF2B5EF4-FFF2-40B4-BE49-F238E27FC236}">
                <a16:creationId xmlns:a16="http://schemas.microsoft.com/office/drawing/2014/main" id="{4123DD06-D3E0-694D-A7E3-E8D23334CDF9}"/>
              </a:ext>
            </a:extLst>
          </p:cNvPr>
          <p:cNvSpPr txBox="1"/>
          <p:nvPr/>
        </p:nvSpPr>
        <p:spPr>
          <a:xfrm>
            <a:off x="108284" y="547059"/>
            <a:ext cx="3738139" cy="646331"/>
          </a:xfrm>
          <a:prstGeom prst="rect">
            <a:avLst/>
          </a:prstGeom>
          <a:noFill/>
        </p:spPr>
        <p:txBody>
          <a:bodyPr wrap="none" rtlCol="0">
            <a:spAutoFit/>
          </a:bodyPr>
          <a:lstStyle/>
          <a:p>
            <a:r>
              <a:rPr lang="en-US" sz="3600" b="1" dirty="0">
                <a:solidFill>
                  <a:srgbClr val="0070C0"/>
                </a:solidFill>
                <a:cs typeface="Times New Roman" panose="02020603050405020304" pitchFamily="18" charset="0"/>
              </a:rPr>
              <a:t>Problem Summary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A6D9976-F4A8-4D3A-B420-5779EA08D7CC}"/>
                  </a:ext>
                </a:extLst>
              </p14:cNvPr>
              <p14:cNvContentPartPr/>
              <p14:nvPr/>
            </p14:nvContentPartPr>
            <p14:xfrm>
              <a:off x="4155120" y="2088720"/>
              <a:ext cx="6111360" cy="2627280"/>
            </p14:xfrm>
          </p:contentPart>
        </mc:Choice>
        <mc:Fallback>
          <p:pic>
            <p:nvPicPr>
              <p:cNvPr id="3" name="Ink 2">
                <a:extLst>
                  <a:ext uri="{FF2B5EF4-FFF2-40B4-BE49-F238E27FC236}">
                    <a16:creationId xmlns:a16="http://schemas.microsoft.com/office/drawing/2014/main" id="{7A6D9976-F4A8-4D3A-B420-5779EA08D7CC}"/>
                  </a:ext>
                </a:extLst>
              </p:cNvPr>
              <p:cNvPicPr/>
              <p:nvPr/>
            </p:nvPicPr>
            <p:blipFill>
              <a:blip r:embed="rId4"/>
              <a:stretch>
                <a:fillRect/>
              </a:stretch>
            </p:blipFill>
            <p:spPr>
              <a:xfrm>
                <a:off x="4145760" y="2079360"/>
                <a:ext cx="6130080" cy="2646000"/>
              </a:xfrm>
              <a:prstGeom prst="rect">
                <a:avLst/>
              </a:prstGeom>
            </p:spPr>
          </p:pic>
        </mc:Fallback>
      </mc:AlternateContent>
    </p:spTree>
    <p:extLst>
      <p:ext uri="{BB962C8B-B14F-4D97-AF65-F5344CB8AC3E}">
        <p14:creationId xmlns:p14="http://schemas.microsoft.com/office/powerpoint/2010/main" val="928104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5" name="TextBox 4">
            <a:extLst>
              <a:ext uri="{FF2B5EF4-FFF2-40B4-BE49-F238E27FC236}">
                <a16:creationId xmlns:a16="http://schemas.microsoft.com/office/drawing/2014/main" id="{60AFE592-E8C9-E945-9E8E-B0CA0A92D744}"/>
              </a:ext>
            </a:extLst>
          </p:cNvPr>
          <p:cNvSpPr txBox="1"/>
          <p:nvPr/>
        </p:nvSpPr>
        <p:spPr>
          <a:xfrm>
            <a:off x="-62633" y="597502"/>
            <a:ext cx="10373628" cy="584775"/>
          </a:xfrm>
          <a:prstGeom prst="rect">
            <a:avLst/>
          </a:prstGeom>
          <a:noFill/>
        </p:spPr>
        <p:txBody>
          <a:bodyPr wrap="square" rtlCol="0">
            <a:spAutoFit/>
          </a:bodyPr>
          <a:lstStyle/>
          <a:p>
            <a:pPr marL="14288" lvl="1">
              <a:buFontTx/>
              <a:buNone/>
            </a:pPr>
            <a:r>
              <a:rPr lang="en-US" sz="3200" b="1" dirty="0">
                <a:solidFill>
                  <a:srgbClr val="0070C0"/>
                </a:solidFill>
                <a:ea typeface="ＭＳ Ｐゴシック" charset="0"/>
              </a:rPr>
              <a:t>What is the probability that the patient indeed has cancer? </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00011D0-4BED-1B4D-BB36-F19F36E865EE}"/>
                  </a:ext>
                </a:extLst>
              </p:cNvPr>
              <p:cNvSpPr/>
              <p:nvPr/>
            </p:nvSpPr>
            <p:spPr>
              <a:xfrm>
                <a:off x="1308539" y="1560787"/>
                <a:ext cx="4272454" cy="640303"/>
              </a:xfrm>
              <a:prstGeom prst="rect">
                <a:avLst/>
              </a:prstGeom>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𝑀𝐴𝑃</m:t>
                        </m:r>
                        <m:r>
                          <a:rPr lang="en-US" sz="2400" b="0" i="1" smtClean="0">
                            <a:latin typeface="Cambria Math" panose="02040503050406030204" pitchFamily="18" charset="0"/>
                          </a:rPr>
                          <m:t>   </m:t>
                        </m:r>
                      </m:sub>
                    </m:sSub>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 </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arg</m:t>
                            </m:r>
                            <m:r>
                              <m:rPr>
                                <m:sty m:val="p"/>
                              </m:rPr>
                              <a:rPr lang="en-US" sz="2400">
                                <a:latin typeface="Cambria Math" panose="02040503050406030204" pitchFamily="18" charset="0"/>
                                <a:ea typeface="Cambria Math" panose="02040503050406030204" pitchFamily="18" charset="0"/>
                              </a:rPr>
                              <m:t>max</m:t>
                            </m:r>
                          </m:e>
                          <m:lim>
                            <m:r>
                              <a:rPr lang="en-US" sz="2400" b="0" i="1" smtClean="0">
                                <a:latin typeface="Cambria Math" panose="02040503050406030204" pitchFamily="18" charset="0"/>
                                <a:ea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𝐻</m:t>
                            </m:r>
                          </m:lim>
                        </m:limLow>
                      </m:fName>
                      <m:e>
                        <m:r>
                          <a:rPr lang="en-US" sz="2400" b="1" i="1" smtClean="0">
                            <a:solidFill>
                              <a:srgbClr val="7030A0"/>
                            </a:solidFill>
                            <a:latin typeface="Cambria Math" panose="02040503050406030204" pitchFamily="18" charset="0"/>
                            <a:ea typeface="Cambria Math" panose="02040503050406030204" pitchFamily="18" charset="0"/>
                          </a:rPr>
                          <m:t>𝑷</m:t>
                        </m:r>
                        <m:d>
                          <m:dPr>
                            <m:ctrlPr>
                              <a:rPr lang="en-US" sz="2400" b="1" i="1" smtClean="0">
                                <a:solidFill>
                                  <a:srgbClr val="7030A0"/>
                                </a:solidFill>
                                <a:latin typeface="Cambria Math" panose="02040503050406030204" pitchFamily="18" charset="0"/>
                                <a:ea typeface="Cambria Math" panose="02040503050406030204" pitchFamily="18" charset="0"/>
                              </a:rPr>
                            </m:ctrlPr>
                          </m:dPr>
                          <m:e>
                            <m:r>
                              <a:rPr lang="en-US" sz="2400" b="1" i="1" smtClean="0">
                                <a:solidFill>
                                  <a:srgbClr val="7030A0"/>
                                </a:solidFill>
                                <a:latin typeface="Cambria Math" panose="02040503050406030204" pitchFamily="18" charset="0"/>
                                <a:ea typeface="Cambria Math" panose="02040503050406030204" pitchFamily="18" charset="0"/>
                              </a:rPr>
                              <m:t>𝒉</m:t>
                            </m:r>
                          </m:e>
                          <m:e>
                            <m:r>
                              <a:rPr lang="en-US" sz="2400" b="1" i="1" smtClean="0">
                                <a:solidFill>
                                  <a:srgbClr val="7030A0"/>
                                </a:solidFill>
                                <a:latin typeface="Cambria Math" panose="02040503050406030204" pitchFamily="18" charset="0"/>
                                <a:ea typeface="Cambria Math" panose="02040503050406030204" pitchFamily="18" charset="0"/>
                              </a:rPr>
                              <m:t>𝑫</m:t>
                            </m:r>
                          </m:e>
                        </m:d>
                      </m:e>
                    </m:func>
                    <m:r>
                      <a:rPr lang="en-US" sz="2400" i="1">
                        <a:latin typeface="Cambria Math" panose="02040503050406030204" pitchFamily="18" charset="0"/>
                      </a:rPr>
                      <m:t> </m:t>
                    </m:r>
                  </m:oMath>
                </a14:m>
                <a:endParaRPr lang="en-US" sz="2400" dirty="0"/>
              </a:p>
            </p:txBody>
          </p:sp>
        </mc:Choice>
        <mc:Fallback xmlns="">
          <p:sp>
            <p:nvSpPr>
              <p:cNvPr id="13" name="Rectangle 12">
                <a:extLst>
                  <a:ext uri="{FF2B5EF4-FFF2-40B4-BE49-F238E27FC236}">
                    <a16:creationId xmlns:a16="http://schemas.microsoft.com/office/drawing/2014/main" id="{800011D0-4BED-1B4D-BB36-F19F36E865EE}"/>
                  </a:ext>
                </a:extLst>
              </p:cNvPr>
              <p:cNvSpPr>
                <a:spLocks noRot="1" noChangeAspect="1" noMove="1" noResize="1" noEditPoints="1" noAdjustHandles="1" noChangeArrowheads="1" noChangeShapeType="1" noTextEdit="1"/>
              </p:cNvSpPr>
              <p:nvPr/>
            </p:nvSpPr>
            <p:spPr>
              <a:xfrm>
                <a:off x="1308539" y="1560787"/>
                <a:ext cx="4272454" cy="640303"/>
              </a:xfrm>
              <a:prstGeom prst="rect">
                <a:avLst/>
              </a:prstGeom>
              <a:blipFill>
                <a:blip r:embed="rId3"/>
                <a:stretch>
                  <a:fillRect l="-29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000AD54-7191-9249-BC84-D6301A86C33D}"/>
                  </a:ext>
                </a:extLst>
              </p:cNvPr>
              <p:cNvSpPr/>
              <p:nvPr/>
            </p:nvSpPr>
            <p:spPr>
              <a:xfrm>
                <a:off x="2195238" y="3392488"/>
                <a:ext cx="5857886" cy="640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argmax</m:t>
                              </m:r>
                            </m:e>
                            <m:lim>
                              <m:r>
                                <a:rPr lang="en-US" sz="2400" i="1">
                                  <a:latin typeface="Cambria Math" panose="02040503050406030204" pitchFamily="18" charset="0"/>
                                  <a:ea typeface="Cambria Math" panose="02040503050406030204" pitchFamily="18" charset="0"/>
                                </a:rPr>
                                <m:t>h</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𝐻</m:t>
                              </m:r>
                            </m:lim>
                          </m:limLow>
                        </m:fName>
                        <m:e>
                          <m:r>
                            <a:rPr lang="en-US" sz="2400" b="1" i="1" smtClean="0">
                              <a:solidFill>
                                <a:srgbClr val="7030A0"/>
                              </a:solidFill>
                              <a:latin typeface="Cambria Math" panose="02040503050406030204" pitchFamily="18" charset="0"/>
                              <a:ea typeface="Cambria Math" panose="02040503050406030204" pitchFamily="18" charset="0"/>
                            </a:rPr>
                            <m:t>{ </m:t>
                          </m:r>
                          <m:r>
                            <a:rPr lang="en-US" sz="2400" b="1" i="1">
                              <a:solidFill>
                                <a:srgbClr val="7030A0"/>
                              </a:solidFill>
                              <a:latin typeface="Cambria Math" panose="02040503050406030204" pitchFamily="18" charset="0"/>
                              <a:ea typeface="Cambria Math" panose="02040503050406030204" pitchFamily="18" charset="0"/>
                            </a:rPr>
                            <m:t>𝑷</m:t>
                          </m:r>
                          <m:d>
                            <m:dPr>
                              <m:ctrlPr>
                                <a:rPr lang="en-US" sz="2400" b="1" i="1">
                                  <a:solidFill>
                                    <a:srgbClr val="7030A0"/>
                                  </a:solidFill>
                                  <a:latin typeface="Cambria Math" panose="02040503050406030204" pitchFamily="18" charset="0"/>
                                  <a:ea typeface="Cambria Math" panose="02040503050406030204" pitchFamily="18" charset="0"/>
                                </a:rPr>
                              </m:ctrlPr>
                            </m:dPr>
                            <m:e>
                              <m:r>
                                <a:rPr lang="en-US" sz="2400" b="1" i="1" smtClean="0">
                                  <a:solidFill>
                                    <a:srgbClr val="7030A0"/>
                                  </a:solidFill>
                                  <a:latin typeface="Cambria Math" panose="02040503050406030204" pitchFamily="18" charset="0"/>
                                  <a:ea typeface="Cambria Math" panose="02040503050406030204" pitchFamily="18" charset="0"/>
                                </a:rPr>
                                <m:t>+</m:t>
                              </m:r>
                            </m:e>
                            <m:e>
                              <m:sSub>
                                <m:sSubPr>
                                  <m:ctrlPr>
                                    <a:rPr lang="en-US" sz="2400" b="1" i="1" smtClean="0">
                                      <a:solidFill>
                                        <a:srgbClr val="7030A0"/>
                                      </a:solidFill>
                                      <a:latin typeface="Cambria Math" panose="02040503050406030204" pitchFamily="18" charset="0"/>
                                      <a:ea typeface="Cambria Math" panose="02040503050406030204" pitchFamily="18" charset="0"/>
                                    </a:rPr>
                                  </m:ctrlPr>
                                </m:sSubPr>
                                <m:e>
                                  <m:r>
                                    <a:rPr lang="en-US" sz="2400" b="1" i="1" smtClean="0">
                                      <a:solidFill>
                                        <a:srgbClr val="7030A0"/>
                                      </a:solidFill>
                                      <a:latin typeface="Cambria Math" panose="02040503050406030204" pitchFamily="18" charset="0"/>
                                      <a:ea typeface="Cambria Math" panose="02040503050406030204" pitchFamily="18" charset="0"/>
                                    </a:rPr>
                                    <m:t>𝒉</m:t>
                                  </m:r>
                                </m:e>
                                <m:sub>
                                  <m:r>
                                    <a:rPr lang="en-US" sz="2400" b="1" i="1" smtClean="0">
                                      <a:solidFill>
                                        <a:srgbClr val="7030A0"/>
                                      </a:solidFill>
                                      <a:latin typeface="Cambria Math" panose="02040503050406030204" pitchFamily="18" charset="0"/>
                                      <a:ea typeface="Cambria Math" panose="02040503050406030204" pitchFamily="18" charset="0"/>
                                    </a:rPr>
                                    <m:t>𝟏</m:t>
                                  </m:r>
                                </m:sub>
                              </m:sSub>
                            </m:e>
                          </m:d>
                          <m:r>
                            <a:rPr lang="en-US" sz="2400" b="1" i="1">
                              <a:solidFill>
                                <a:srgbClr val="7030A0"/>
                              </a:solidFill>
                              <a:latin typeface="Cambria Math" panose="02040503050406030204" pitchFamily="18" charset="0"/>
                              <a:ea typeface="Cambria Math" panose="02040503050406030204" pitchFamily="18" charset="0"/>
                            </a:rPr>
                            <m:t>𝑷</m:t>
                          </m:r>
                          <m:d>
                            <m:dPr>
                              <m:ctrlPr>
                                <a:rPr lang="en-US" sz="2400" b="1" i="1" smtClean="0">
                                  <a:solidFill>
                                    <a:srgbClr val="7030A0"/>
                                  </a:solidFill>
                                  <a:latin typeface="Cambria Math" panose="02040503050406030204" pitchFamily="18" charset="0"/>
                                  <a:ea typeface="Cambria Math" panose="02040503050406030204" pitchFamily="18" charset="0"/>
                                </a:rPr>
                              </m:ctrlPr>
                            </m:dPr>
                            <m:e>
                              <m:sSub>
                                <m:sSubPr>
                                  <m:ctrlPr>
                                    <a:rPr lang="en-US" sz="2400" b="1" i="1" smtClean="0">
                                      <a:solidFill>
                                        <a:srgbClr val="7030A0"/>
                                      </a:solidFill>
                                      <a:latin typeface="Cambria Math" panose="02040503050406030204" pitchFamily="18" charset="0"/>
                                      <a:ea typeface="Cambria Math" panose="02040503050406030204" pitchFamily="18" charset="0"/>
                                    </a:rPr>
                                  </m:ctrlPr>
                                </m:sSubPr>
                                <m:e>
                                  <m:r>
                                    <a:rPr lang="en-US" sz="2400" b="1" i="1" smtClean="0">
                                      <a:solidFill>
                                        <a:srgbClr val="7030A0"/>
                                      </a:solidFill>
                                      <a:latin typeface="Cambria Math" panose="02040503050406030204" pitchFamily="18" charset="0"/>
                                      <a:ea typeface="Cambria Math" panose="02040503050406030204" pitchFamily="18" charset="0"/>
                                    </a:rPr>
                                    <m:t>𝒉</m:t>
                                  </m:r>
                                </m:e>
                                <m:sub>
                                  <m:r>
                                    <a:rPr lang="en-US" sz="2400" b="1" i="1" smtClean="0">
                                      <a:solidFill>
                                        <a:srgbClr val="7030A0"/>
                                      </a:solidFill>
                                      <a:latin typeface="Cambria Math" panose="02040503050406030204" pitchFamily="18" charset="0"/>
                                      <a:ea typeface="Cambria Math" panose="02040503050406030204" pitchFamily="18" charset="0"/>
                                    </a:rPr>
                                    <m:t>𝟏</m:t>
                                  </m:r>
                                </m:sub>
                              </m:sSub>
                            </m:e>
                          </m:d>
                          <m:r>
                            <a:rPr lang="en-US" sz="2400" b="1" i="1" smtClean="0">
                              <a:solidFill>
                                <a:srgbClr val="7030A0"/>
                              </a:solidFill>
                              <a:latin typeface="Cambria Math" panose="02040503050406030204" pitchFamily="18" charset="0"/>
                              <a:ea typeface="Cambria Math" panose="02040503050406030204" pitchFamily="18" charset="0"/>
                            </a:rPr>
                            <m:t>,</m:t>
                          </m:r>
                          <m:r>
                            <a:rPr lang="en-US" sz="2400" b="1" i="1" smtClean="0">
                              <a:solidFill>
                                <a:srgbClr val="7030A0"/>
                              </a:solidFill>
                              <a:latin typeface="Cambria Math" panose="02040503050406030204" pitchFamily="18" charset="0"/>
                              <a:ea typeface="Cambria Math" panose="02040503050406030204" pitchFamily="18" charset="0"/>
                            </a:rPr>
                            <m:t>𝑷</m:t>
                          </m:r>
                          <m:d>
                            <m:dPr>
                              <m:ctrlPr>
                                <a:rPr lang="en-US" sz="2400" b="1" i="1" smtClean="0">
                                  <a:solidFill>
                                    <a:srgbClr val="7030A0"/>
                                  </a:solidFill>
                                  <a:latin typeface="Cambria Math" panose="02040503050406030204" pitchFamily="18" charset="0"/>
                                  <a:ea typeface="Cambria Math" panose="02040503050406030204" pitchFamily="18" charset="0"/>
                                </a:rPr>
                              </m:ctrlPr>
                            </m:dPr>
                            <m:e>
                              <m:r>
                                <a:rPr lang="en-US" sz="2400" b="1" i="1" smtClean="0">
                                  <a:solidFill>
                                    <a:srgbClr val="7030A0"/>
                                  </a:solidFill>
                                  <a:latin typeface="Cambria Math" panose="02040503050406030204" pitchFamily="18" charset="0"/>
                                  <a:ea typeface="Cambria Math" panose="02040503050406030204" pitchFamily="18" charset="0"/>
                                </a:rPr>
                                <m:t>+</m:t>
                              </m:r>
                            </m:e>
                            <m:e>
                              <m:sSub>
                                <m:sSubPr>
                                  <m:ctrlPr>
                                    <a:rPr lang="en-US" sz="2400" b="1" i="1" smtClean="0">
                                      <a:solidFill>
                                        <a:srgbClr val="7030A0"/>
                                      </a:solidFill>
                                      <a:latin typeface="Cambria Math" panose="02040503050406030204" pitchFamily="18" charset="0"/>
                                      <a:ea typeface="Cambria Math" panose="02040503050406030204" pitchFamily="18" charset="0"/>
                                    </a:rPr>
                                  </m:ctrlPr>
                                </m:sSubPr>
                                <m:e>
                                  <m:r>
                                    <a:rPr lang="en-US" sz="2400" b="1" i="1" smtClean="0">
                                      <a:solidFill>
                                        <a:srgbClr val="7030A0"/>
                                      </a:solidFill>
                                      <a:latin typeface="Cambria Math" panose="02040503050406030204" pitchFamily="18" charset="0"/>
                                      <a:ea typeface="Cambria Math" panose="02040503050406030204" pitchFamily="18" charset="0"/>
                                    </a:rPr>
                                    <m:t>𝒉</m:t>
                                  </m:r>
                                </m:e>
                                <m:sub>
                                  <m:r>
                                    <a:rPr lang="en-US" sz="2400" b="1" i="1" smtClean="0">
                                      <a:solidFill>
                                        <a:srgbClr val="7030A0"/>
                                      </a:solidFill>
                                      <a:latin typeface="Cambria Math" panose="02040503050406030204" pitchFamily="18" charset="0"/>
                                      <a:ea typeface="Cambria Math" panose="02040503050406030204" pitchFamily="18" charset="0"/>
                                    </a:rPr>
                                    <m:t>𝟐</m:t>
                                  </m:r>
                                </m:sub>
                              </m:sSub>
                            </m:e>
                          </m:d>
                          <m:r>
                            <a:rPr lang="en-US" sz="2400" b="1" i="1" smtClean="0">
                              <a:solidFill>
                                <a:srgbClr val="7030A0"/>
                              </a:solidFill>
                              <a:latin typeface="Cambria Math" panose="02040503050406030204" pitchFamily="18" charset="0"/>
                              <a:ea typeface="Cambria Math" panose="02040503050406030204" pitchFamily="18" charset="0"/>
                            </a:rPr>
                            <m:t>𝑷</m:t>
                          </m:r>
                          <m:d>
                            <m:dPr>
                              <m:ctrlPr>
                                <a:rPr lang="en-US" sz="2400" b="1" i="1" smtClean="0">
                                  <a:solidFill>
                                    <a:srgbClr val="7030A0"/>
                                  </a:solidFill>
                                  <a:latin typeface="Cambria Math" panose="02040503050406030204" pitchFamily="18" charset="0"/>
                                  <a:ea typeface="Cambria Math" panose="02040503050406030204" pitchFamily="18" charset="0"/>
                                </a:rPr>
                              </m:ctrlPr>
                            </m:dPr>
                            <m:e>
                              <m:sSub>
                                <m:sSubPr>
                                  <m:ctrlPr>
                                    <a:rPr lang="en-US" sz="2400" b="1" i="1" smtClean="0">
                                      <a:solidFill>
                                        <a:srgbClr val="7030A0"/>
                                      </a:solidFill>
                                      <a:latin typeface="Cambria Math" panose="02040503050406030204" pitchFamily="18" charset="0"/>
                                      <a:ea typeface="Cambria Math" panose="02040503050406030204" pitchFamily="18" charset="0"/>
                                    </a:rPr>
                                  </m:ctrlPr>
                                </m:sSubPr>
                                <m:e>
                                  <m:r>
                                    <a:rPr lang="en-US" sz="2400" b="1" i="1" smtClean="0">
                                      <a:solidFill>
                                        <a:srgbClr val="7030A0"/>
                                      </a:solidFill>
                                      <a:latin typeface="Cambria Math" panose="02040503050406030204" pitchFamily="18" charset="0"/>
                                      <a:ea typeface="Cambria Math" panose="02040503050406030204" pitchFamily="18" charset="0"/>
                                    </a:rPr>
                                    <m:t>𝒉</m:t>
                                  </m:r>
                                </m:e>
                                <m:sub>
                                  <m:r>
                                    <a:rPr lang="en-US" sz="2400" b="1" i="1" smtClean="0">
                                      <a:solidFill>
                                        <a:srgbClr val="7030A0"/>
                                      </a:solidFill>
                                      <a:latin typeface="Cambria Math" panose="02040503050406030204" pitchFamily="18" charset="0"/>
                                      <a:ea typeface="Cambria Math" panose="02040503050406030204" pitchFamily="18" charset="0"/>
                                    </a:rPr>
                                    <m:t>𝟐</m:t>
                                  </m:r>
                                </m:sub>
                              </m:sSub>
                            </m:e>
                          </m:d>
                        </m:e>
                      </m:func>
                      <m:r>
                        <a:rPr lang="en-US" sz="2400" b="0" i="1" smtClean="0">
                          <a:solidFill>
                            <a:srgbClr val="7030A0"/>
                          </a:solidFill>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5" name="Rectangle 14">
                <a:extLst>
                  <a:ext uri="{FF2B5EF4-FFF2-40B4-BE49-F238E27FC236}">
                    <a16:creationId xmlns:a16="http://schemas.microsoft.com/office/drawing/2014/main" id="{E000AD54-7191-9249-BC84-D6301A86C33D}"/>
                  </a:ext>
                </a:extLst>
              </p:cNvPr>
              <p:cNvSpPr>
                <a:spLocks noRot="1" noChangeAspect="1" noMove="1" noResize="1" noEditPoints="1" noAdjustHandles="1" noChangeArrowheads="1" noChangeShapeType="1" noTextEdit="1"/>
              </p:cNvSpPr>
              <p:nvPr/>
            </p:nvSpPr>
            <p:spPr>
              <a:xfrm>
                <a:off x="2195238" y="3392488"/>
                <a:ext cx="5857886" cy="640303"/>
              </a:xfrm>
              <a:prstGeom prst="rect">
                <a:avLst/>
              </a:prstGeom>
              <a:blipFill>
                <a:blip r:embed="rId4"/>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5BADFC-1ED7-8F41-B1B5-064B524F5C05}"/>
                  </a:ext>
                </a:extLst>
              </p:cNvPr>
              <p:cNvSpPr txBox="1"/>
              <p:nvPr/>
            </p:nvSpPr>
            <p:spPr>
              <a:xfrm>
                <a:off x="2201779" y="4246836"/>
                <a:ext cx="5788151" cy="547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argmax</m:t>
                              </m:r>
                            </m:e>
                            <m:lim>
                              <m:r>
                                <a:rPr lang="en-US" sz="2400" i="1">
                                  <a:latin typeface="Cambria Math" panose="02040503050406030204" pitchFamily="18" charset="0"/>
                                  <a:ea typeface="Cambria Math" panose="02040503050406030204" pitchFamily="18" charset="0"/>
                                </a:rPr>
                                <m:t>h</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𝐻</m:t>
                              </m:r>
                            </m:lim>
                          </m:limLow>
                        </m:fName>
                        <m:e>
                          <m:r>
                            <a:rPr lang="en-US" sz="2400" b="1" i="1" smtClean="0">
                              <a:solidFill>
                                <a:srgbClr val="00B050"/>
                              </a:solidFill>
                              <a:latin typeface="Cambria Math" panose="02040503050406030204" pitchFamily="18" charset="0"/>
                              <a:ea typeface="Cambria Math" panose="02040503050406030204" pitchFamily="18" charset="0"/>
                            </a:rPr>
                            <m:t>{ </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𝟗𝟖</m:t>
                          </m:r>
                          <m:r>
                            <a:rPr lang="en-US" sz="2400" b="1" i="1" smtClean="0">
                              <a:solidFill>
                                <a:srgbClr val="00B050"/>
                              </a:solidFill>
                              <a:latin typeface="Cambria Math" panose="02040503050406030204" pitchFamily="18" charset="0"/>
                              <a:ea typeface="Cambria Math" panose="02040503050406030204" pitchFamily="18" charset="0"/>
                            </a:rPr>
                            <m:t> ∗</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𝟎𝟖</m:t>
                          </m:r>
                          <m:r>
                            <a:rPr lang="en-US" sz="2400" b="1" i="1" smtClean="0">
                              <a:solidFill>
                                <a:srgbClr val="00B050"/>
                              </a:solidFill>
                              <a:latin typeface="Cambria Math" panose="02040503050406030204" pitchFamily="18" charset="0"/>
                              <a:ea typeface="Cambria Math" panose="02040503050406030204" pitchFamily="18" charset="0"/>
                            </a:rPr>
                            <m:t> ,   </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𝟎𝟑</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𝟗𝟗𝟐</m:t>
                          </m:r>
                          <m:r>
                            <a:rPr lang="en-US" sz="2400" b="1" i="1" smtClean="0">
                              <a:solidFill>
                                <a:srgbClr val="00B050"/>
                              </a:solidFill>
                              <a:latin typeface="Cambria Math" panose="02040503050406030204" pitchFamily="18" charset="0"/>
                              <a:ea typeface="Cambria Math" panose="02040503050406030204" pitchFamily="18" charset="0"/>
                            </a:rPr>
                            <m:t>}</m:t>
                          </m:r>
                        </m:e>
                      </m:func>
                    </m:oMath>
                  </m:oMathPara>
                </a14:m>
                <a:endParaRPr lang="en-US" sz="2400" dirty="0"/>
              </a:p>
            </p:txBody>
          </p:sp>
        </mc:Choice>
        <mc:Fallback xmlns="">
          <p:sp>
            <p:nvSpPr>
              <p:cNvPr id="16" name="TextBox 15">
                <a:extLst>
                  <a:ext uri="{FF2B5EF4-FFF2-40B4-BE49-F238E27FC236}">
                    <a16:creationId xmlns:a16="http://schemas.microsoft.com/office/drawing/2014/main" id="{235BADFC-1ED7-8F41-B1B5-064B524F5C05}"/>
                  </a:ext>
                </a:extLst>
              </p:cNvPr>
              <p:cNvSpPr txBox="1">
                <a:spLocks noRot="1" noChangeAspect="1" noMove="1" noResize="1" noEditPoints="1" noAdjustHandles="1" noChangeArrowheads="1" noChangeShapeType="1" noTextEdit="1"/>
              </p:cNvSpPr>
              <p:nvPr/>
            </p:nvSpPr>
            <p:spPr>
              <a:xfrm>
                <a:off x="2201779" y="4246836"/>
                <a:ext cx="5788151" cy="547971"/>
              </a:xfrm>
              <a:prstGeom prst="rect">
                <a:avLst/>
              </a:prstGeom>
              <a:blipFill>
                <a:blip r:embed="rId5"/>
                <a:stretch>
                  <a:fillRect l="-1313" t="-2222" r="-350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1E90567-0A76-3347-A3FD-D98E07716A88}"/>
                  </a:ext>
                </a:extLst>
              </p:cNvPr>
              <p:cNvSpPr/>
              <p:nvPr/>
            </p:nvSpPr>
            <p:spPr>
              <a:xfrm>
                <a:off x="1794511" y="5052061"/>
                <a:ext cx="4549140" cy="640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argmax</m:t>
                              </m:r>
                            </m:e>
                            <m:lim>
                              <m:r>
                                <a:rPr lang="en-US" sz="2400" i="1">
                                  <a:latin typeface="Cambria Math" panose="02040503050406030204" pitchFamily="18" charset="0"/>
                                  <a:ea typeface="Cambria Math" panose="02040503050406030204" pitchFamily="18" charset="0"/>
                                </a:rPr>
                                <m:t>h</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𝐻</m:t>
                              </m:r>
                            </m:lim>
                          </m:limLow>
                        </m:fName>
                        <m:e>
                          <m:r>
                            <a:rPr lang="en-US" sz="2400" i="1">
                              <a:latin typeface="Cambria Math" panose="02040503050406030204" pitchFamily="18" charset="0"/>
                              <a:ea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𝟎</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𝟎𝟎𝟕𝟖</m:t>
                          </m:r>
                          <m:r>
                            <a:rPr lang="en-US" sz="2400" b="1" i="1">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𝟎</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𝟎𝟐𝟗𝟖</m:t>
                          </m:r>
                          <m:r>
                            <a:rPr lang="en-US" sz="2400" i="1">
                              <a:latin typeface="Cambria Math" panose="02040503050406030204" pitchFamily="18" charset="0"/>
                              <a:ea typeface="Cambria Math" panose="02040503050406030204" pitchFamily="18" charset="0"/>
                            </a:rPr>
                            <m:t>}</m:t>
                          </m:r>
                        </m:e>
                      </m:func>
                    </m:oMath>
                  </m:oMathPara>
                </a14:m>
                <a:endParaRPr lang="en-US" sz="2400" dirty="0"/>
              </a:p>
            </p:txBody>
          </p:sp>
        </mc:Choice>
        <mc:Fallback xmlns="">
          <p:sp>
            <p:nvSpPr>
              <p:cNvPr id="17" name="Rectangle 16">
                <a:extLst>
                  <a:ext uri="{FF2B5EF4-FFF2-40B4-BE49-F238E27FC236}">
                    <a16:creationId xmlns:a16="http://schemas.microsoft.com/office/drawing/2014/main" id="{41E90567-0A76-3347-A3FD-D98E07716A88}"/>
                  </a:ext>
                </a:extLst>
              </p:cNvPr>
              <p:cNvSpPr>
                <a:spLocks noRot="1" noChangeAspect="1" noMove="1" noResize="1" noEditPoints="1" noAdjustHandles="1" noChangeArrowheads="1" noChangeShapeType="1" noTextEdit="1"/>
              </p:cNvSpPr>
              <p:nvPr/>
            </p:nvSpPr>
            <p:spPr>
              <a:xfrm>
                <a:off x="1794511" y="5052061"/>
                <a:ext cx="4549140" cy="640303"/>
              </a:xfrm>
              <a:prstGeom prst="rect">
                <a:avLst/>
              </a:prstGeom>
              <a:blipFill>
                <a:blip r:embed="rId6"/>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18598F-7F7E-EC46-959B-D1BFFDB4675D}"/>
                  </a:ext>
                </a:extLst>
              </p:cNvPr>
              <p:cNvSpPr txBox="1"/>
              <p:nvPr/>
            </p:nvSpPr>
            <p:spPr>
              <a:xfrm>
                <a:off x="1851266" y="5730766"/>
                <a:ext cx="1698050" cy="453137"/>
              </a:xfrm>
              <a:prstGeom prst="rect">
                <a:avLst/>
              </a:prstGeom>
              <a:noFill/>
            </p:spPr>
            <p:txBody>
              <a:bodyPr wrap="square" rtlCol="0">
                <a:spAutoFit/>
              </a:bodyPr>
              <a:lstStyle/>
              <a:p>
                <a14:m>
                  <m:oMath xmlns:m="http://schemas.openxmlformats.org/officeDocument/2006/math">
                    <m:sSub>
                      <m:sSubPr>
                        <m:ctrlPr>
                          <a:rPr lang="en-US" sz="2400" b="1" i="1" smtClean="0">
                            <a:solidFill>
                              <a:srgbClr val="002060"/>
                            </a:solidFill>
                            <a:latin typeface="Cambria Math" panose="02040503050406030204" pitchFamily="18" charset="0"/>
                          </a:rPr>
                        </m:ctrlPr>
                      </m:sSubPr>
                      <m:e>
                        <m:r>
                          <a:rPr lang="en-US" sz="2400" b="1" i="1">
                            <a:solidFill>
                              <a:srgbClr val="002060"/>
                            </a:solidFill>
                            <a:latin typeface="Cambria Math" panose="02040503050406030204" pitchFamily="18" charset="0"/>
                          </a:rPr>
                          <m:t>𝒉</m:t>
                        </m:r>
                      </m:e>
                      <m:sub>
                        <m:r>
                          <a:rPr lang="en-US" sz="2400" b="1" i="1">
                            <a:solidFill>
                              <a:srgbClr val="002060"/>
                            </a:solidFill>
                            <a:latin typeface="Cambria Math" panose="02040503050406030204" pitchFamily="18" charset="0"/>
                          </a:rPr>
                          <m:t>𝑴𝑨𝑷</m:t>
                        </m:r>
                        <m:r>
                          <a:rPr lang="en-US" sz="2400" b="1" i="1">
                            <a:solidFill>
                              <a:srgbClr val="002060"/>
                            </a:solidFill>
                            <a:latin typeface="Cambria Math" panose="02040503050406030204" pitchFamily="18" charset="0"/>
                          </a:rPr>
                          <m:t>   </m:t>
                        </m:r>
                      </m:sub>
                    </m:sSub>
                  </m:oMath>
                </a14:m>
                <a:r>
                  <a:rPr lang="en-US" b="1" dirty="0">
                    <a:solidFill>
                      <a:srgbClr val="002060"/>
                    </a:solidFill>
                    <a:ea typeface="Cambria Math" panose="02040503050406030204" pitchFamily="18" charset="0"/>
                  </a:rPr>
                  <a:t> </a:t>
                </a:r>
                <a14:m>
                  <m:oMath xmlns:m="http://schemas.openxmlformats.org/officeDocument/2006/math">
                    <m:r>
                      <a:rPr lang="en-US" b="1" i="1">
                        <a:solidFill>
                          <a:srgbClr val="002060"/>
                        </a:solidFill>
                        <a:latin typeface="Cambria Math" panose="02040503050406030204" pitchFamily="18" charset="0"/>
                        <a:ea typeface="Cambria Math" panose="02040503050406030204" pitchFamily="18" charset="0"/>
                      </a:rPr>
                      <m:t>≡</m:t>
                    </m:r>
                    <m:r>
                      <a:rPr lang="en-US" b="1" i="1" smtClean="0">
                        <a:solidFill>
                          <a:srgbClr val="002060"/>
                        </a:solidFill>
                        <a:latin typeface="Cambria Math" panose="02040503050406030204" pitchFamily="18" charset="0"/>
                        <a:ea typeface="Cambria Math" panose="02040503050406030204" pitchFamily="18" charset="0"/>
                      </a:rPr>
                      <m:t> </m:t>
                    </m:r>
                    <m:sSub>
                      <m:sSubPr>
                        <m:ctrlPr>
                          <a:rPr lang="en-US" b="1" i="1" smtClean="0">
                            <a:solidFill>
                              <a:srgbClr val="002060"/>
                            </a:solidFill>
                            <a:latin typeface="Cambria Math" panose="02040503050406030204" pitchFamily="18" charset="0"/>
                            <a:ea typeface="Cambria Math" panose="02040503050406030204" pitchFamily="18" charset="0"/>
                          </a:rPr>
                        </m:ctrlPr>
                      </m:sSubPr>
                      <m:e>
                        <m:r>
                          <a:rPr lang="en-US" b="1" i="1" smtClean="0">
                            <a:solidFill>
                              <a:srgbClr val="002060"/>
                            </a:solidFill>
                            <a:latin typeface="Cambria Math" panose="02040503050406030204" pitchFamily="18" charset="0"/>
                            <a:ea typeface="Cambria Math" panose="02040503050406030204" pitchFamily="18" charset="0"/>
                          </a:rPr>
                          <m:t>𝒉</m:t>
                        </m:r>
                      </m:e>
                      <m:sub>
                        <m:r>
                          <a:rPr lang="en-US" b="1" i="1" smtClean="0">
                            <a:solidFill>
                              <a:srgbClr val="002060"/>
                            </a:solidFill>
                            <a:latin typeface="Cambria Math" panose="02040503050406030204" pitchFamily="18" charset="0"/>
                            <a:ea typeface="Cambria Math" panose="02040503050406030204" pitchFamily="18" charset="0"/>
                          </a:rPr>
                          <m:t>𝟐</m:t>
                        </m:r>
                      </m:sub>
                    </m:sSub>
                  </m:oMath>
                </a14:m>
                <a:endParaRPr lang="en-US" b="1" dirty="0">
                  <a:solidFill>
                    <a:schemeClr val="accent1"/>
                  </a:solidFill>
                </a:endParaRPr>
              </a:p>
            </p:txBody>
          </p:sp>
        </mc:Choice>
        <mc:Fallback xmlns="">
          <p:sp>
            <p:nvSpPr>
              <p:cNvPr id="18" name="TextBox 17">
                <a:extLst>
                  <a:ext uri="{FF2B5EF4-FFF2-40B4-BE49-F238E27FC236}">
                    <a16:creationId xmlns:a16="http://schemas.microsoft.com/office/drawing/2014/main" id="{1118598F-7F7E-EC46-959B-D1BFFDB4675D}"/>
                  </a:ext>
                </a:extLst>
              </p:cNvPr>
              <p:cNvSpPr txBox="1">
                <a:spLocks noRot="1" noChangeAspect="1" noMove="1" noResize="1" noEditPoints="1" noAdjustHandles="1" noChangeArrowheads="1" noChangeShapeType="1" noTextEdit="1"/>
              </p:cNvSpPr>
              <p:nvPr/>
            </p:nvSpPr>
            <p:spPr>
              <a:xfrm>
                <a:off x="1851266" y="5730766"/>
                <a:ext cx="1698050" cy="453137"/>
              </a:xfrm>
              <a:prstGeom prst="rect">
                <a:avLst/>
              </a:prstGeom>
              <a:blipFill>
                <a:blip r:embed="rId7"/>
                <a:stretch>
                  <a:fillRect l="-746" b="-2162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70EB277-3020-D040-A062-75D4FE86A757}"/>
              </a:ext>
            </a:extLst>
          </p:cNvPr>
          <p:cNvSpPr txBox="1"/>
          <p:nvPr/>
        </p:nvSpPr>
        <p:spPr>
          <a:xfrm>
            <a:off x="745366" y="6183903"/>
            <a:ext cx="9504947" cy="461665"/>
          </a:xfrm>
          <a:prstGeom prst="rect">
            <a:avLst/>
          </a:prstGeom>
          <a:noFill/>
        </p:spPr>
        <p:txBody>
          <a:bodyPr wrap="square" rtlCol="0">
            <a:spAutoFit/>
          </a:bodyPr>
          <a:lstStyle/>
          <a:p>
            <a:r>
              <a:rPr lang="en-US" sz="2400" b="1" dirty="0">
                <a:solidFill>
                  <a:srgbClr val="00B050"/>
                </a:solidFill>
                <a:latin typeface="Times New Roman" panose="02020603050405020304" pitchFamily="18" charset="0"/>
                <a:cs typeface="Times New Roman" panose="02020603050405020304" pitchFamily="18" charset="0"/>
              </a:rPr>
              <a:t>The most probable hypothesis is h2(The patient does not have cancer)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D426750-E54B-7C4A-8C2B-46758887EC06}"/>
                  </a:ext>
                </a:extLst>
              </p:cNvPr>
              <p:cNvSpPr/>
              <p:nvPr/>
            </p:nvSpPr>
            <p:spPr>
              <a:xfrm>
                <a:off x="2197997" y="2373288"/>
                <a:ext cx="4542526" cy="640303"/>
              </a:xfrm>
              <a:prstGeom prst="rect">
                <a:avLst/>
              </a:prstGeom>
            </p:spPr>
            <p:txBody>
              <a:bodyPr wrap="none">
                <a:spAutoFit/>
              </a:bodyPr>
              <a:lstStyle/>
              <a:p>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argmax</m:t>
                            </m:r>
                          </m:e>
                          <m:lim>
                            <m:r>
                              <a:rPr lang="en-US" sz="2400" i="1">
                                <a:latin typeface="Cambria Math" panose="02040503050406030204" pitchFamily="18" charset="0"/>
                                <a:ea typeface="Cambria Math" panose="02040503050406030204" pitchFamily="18" charset="0"/>
                              </a:rPr>
                              <m:t>h</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𝐻</m:t>
                            </m:r>
                          </m:lim>
                        </m:limLow>
                      </m:fName>
                      <m:e>
                        <m:d>
                          <m:dPr>
                            <m:begChr m:val="{"/>
                            <m:ctrlPr>
                              <a:rPr lang="en-US" sz="2400" b="1" i="1" smtClean="0">
                                <a:solidFill>
                                  <a:srgbClr val="00B050"/>
                                </a:solidFill>
                                <a:latin typeface="Cambria Math" panose="02040503050406030204" pitchFamily="18" charset="0"/>
                                <a:ea typeface="Cambria Math" panose="02040503050406030204" pitchFamily="18" charset="0"/>
                              </a:rPr>
                            </m:ctrlPr>
                          </m:dPr>
                          <m:e>
                            <m:r>
                              <a:rPr lang="en-US" sz="2400" b="1" i="1" smtClean="0">
                                <a:solidFill>
                                  <a:srgbClr val="00B050"/>
                                </a:solidFill>
                                <a:latin typeface="Cambria Math" panose="02040503050406030204" pitchFamily="18" charset="0"/>
                                <a:ea typeface="Cambria Math" panose="02040503050406030204" pitchFamily="18" charset="0"/>
                              </a:rPr>
                              <m:t> </m:t>
                            </m:r>
                            <m:r>
                              <a:rPr lang="en-US" sz="2400" b="1" i="1" smtClean="0">
                                <a:solidFill>
                                  <a:srgbClr val="00B050"/>
                                </a:solidFill>
                                <a:latin typeface="Cambria Math" panose="02040503050406030204" pitchFamily="18" charset="0"/>
                                <a:ea typeface="Cambria Math" panose="02040503050406030204" pitchFamily="18" charset="0"/>
                              </a:rPr>
                              <m:t>𝑷</m:t>
                            </m:r>
                            <m:d>
                              <m:dPr>
                                <m:endChr m:val="|"/>
                                <m:ctrlPr>
                                  <a:rPr lang="en-US" sz="2400" b="1" i="1" smtClean="0">
                                    <a:solidFill>
                                      <a:srgbClr val="00B050"/>
                                    </a:solidFill>
                                    <a:latin typeface="Cambria Math" panose="02040503050406030204" pitchFamily="18" charset="0"/>
                                    <a:ea typeface="Cambria Math" panose="02040503050406030204" pitchFamily="18" charset="0"/>
                                  </a:rPr>
                                </m:ctrlPr>
                              </m:dPr>
                              <m:e>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smtClean="0">
                                        <a:solidFill>
                                          <a:srgbClr val="00B050"/>
                                        </a:solidFill>
                                        <a:latin typeface="Cambria Math" panose="02040503050406030204" pitchFamily="18" charset="0"/>
                                        <a:ea typeface="Cambria Math" panose="02040503050406030204" pitchFamily="18" charset="0"/>
                                      </a:rPr>
                                      <m:t>𝒉</m:t>
                                    </m:r>
                                  </m:e>
                                  <m:sub>
                                    <m:r>
                                      <a:rPr lang="en-US" sz="2400" b="1" i="1" smtClean="0">
                                        <a:solidFill>
                                          <a:srgbClr val="00B050"/>
                                        </a:solidFill>
                                        <a:latin typeface="Cambria Math" panose="02040503050406030204" pitchFamily="18" charset="0"/>
                                        <a:ea typeface="Cambria Math" panose="02040503050406030204" pitchFamily="18" charset="0"/>
                                      </a:rPr>
                                      <m:t>𝟏</m:t>
                                    </m:r>
                                  </m:sub>
                                </m:sSub>
                              </m:e>
                            </m:d>
                            <m:r>
                              <a:rPr lang="en-US" sz="2400" b="1" i="1" smtClean="0">
                                <a:solidFill>
                                  <a:srgbClr val="00B050"/>
                                </a:solidFill>
                                <a:latin typeface="Cambria Math" panose="02040503050406030204" pitchFamily="18" charset="0"/>
                                <a:ea typeface="Cambria Math" panose="02040503050406030204" pitchFamily="18" charset="0"/>
                              </a:rPr>
                              <m:t>+</m:t>
                            </m:r>
                          </m:e>
                        </m:d>
                        <m:r>
                          <a:rPr lang="en-US" sz="2400" b="1" i="1" smtClean="0">
                            <a:solidFill>
                              <a:srgbClr val="00B050"/>
                            </a:solidFill>
                            <a:latin typeface="Cambria Math" panose="02040503050406030204" pitchFamily="18" charset="0"/>
                            <a:ea typeface="Cambria Math" panose="02040503050406030204" pitchFamily="18" charset="0"/>
                          </a:rPr>
                          <m:t>,</m:t>
                        </m:r>
                        <m:d>
                          <m:dPr>
                            <m:begChr m:val="{"/>
                            <m:ctrlPr>
                              <a:rPr lang="en-US" sz="2400" b="1" i="1">
                                <a:solidFill>
                                  <a:srgbClr val="00B050"/>
                                </a:solidFill>
                                <a:latin typeface="Cambria Math" panose="02040503050406030204" pitchFamily="18" charset="0"/>
                                <a:ea typeface="Cambria Math" panose="02040503050406030204" pitchFamily="18" charset="0"/>
                              </a:rPr>
                            </m:ctrlPr>
                          </m:dPr>
                          <m:e>
                            <m:r>
                              <a:rPr lang="en-US" sz="2400" b="1" i="1">
                                <a:solidFill>
                                  <a:srgbClr val="00B050"/>
                                </a:solidFill>
                                <a:latin typeface="Cambria Math" panose="02040503050406030204" pitchFamily="18" charset="0"/>
                                <a:ea typeface="Cambria Math" panose="02040503050406030204" pitchFamily="18" charset="0"/>
                              </a:rPr>
                              <m:t> </m:t>
                            </m:r>
                            <m:r>
                              <a:rPr lang="en-US" sz="2400" b="1" i="1">
                                <a:solidFill>
                                  <a:srgbClr val="00B050"/>
                                </a:solidFill>
                                <a:latin typeface="Cambria Math" panose="02040503050406030204" pitchFamily="18" charset="0"/>
                                <a:ea typeface="Cambria Math" panose="02040503050406030204" pitchFamily="18" charset="0"/>
                              </a:rPr>
                              <m:t>𝑷</m:t>
                            </m:r>
                            <m:d>
                              <m:dPr>
                                <m:endChr m:val="|"/>
                                <m:ctrlPr>
                                  <a:rPr lang="en-US" sz="2400" b="1" i="1">
                                    <a:solidFill>
                                      <a:srgbClr val="00B050"/>
                                    </a:solidFill>
                                    <a:latin typeface="Cambria Math" panose="02040503050406030204" pitchFamily="18" charset="0"/>
                                    <a:ea typeface="Cambria Math" panose="02040503050406030204" pitchFamily="18" charset="0"/>
                                  </a:rPr>
                                </m:ctrlPr>
                              </m:dPr>
                              <m:e>
                                <m:sSub>
                                  <m:sSubPr>
                                    <m:ctrlPr>
                                      <a:rPr lang="en-US" sz="2400" b="1" i="1">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𝒉</m:t>
                                    </m:r>
                                  </m:e>
                                  <m:sub>
                                    <m:r>
                                      <a:rPr lang="en-US" sz="2400" b="1" i="1" smtClean="0">
                                        <a:solidFill>
                                          <a:srgbClr val="00B050"/>
                                        </a:solidFill>
                                        <a:latin typeface="Cambria Math" panose="02040503050406030204" pitchFamily="18" charset="0"/>
                                        <a:ea typeface="Cambria Math" panose="02040503050406030204" pitchFamily="18" charset="0"/>
                                      </a:rPr>
                                      <m:t>𝟐</m:t>
                                    </m:r>
                                  </m:sub>
                                </m:sSub>
                              </m:e>
                            </m:d>
                            <m:r>
                              <a:rPr lang="en-US" sz="2400" b="1" i="1" smtClean="0">
                                <a:solidFill>
                                  <a:srgbClr val="00B050"/>
                                </a:solidFill>
                                <a:latin typeface="Cambria Math" panose="02040503050406030204" pitchFamily="18" charset="0"/>
                                <a:ea typeface="Cambria Math" panose="02040503050406030204" pitchFamily="18" charset="0"/>
                              </a:rPr>
                              <m:t>+</m:t>
                            </m:r>
                          </m:e>
                        </m:d>
                      </m:e>
                    </m:func>
                  </m:oMath>
                </a14:m>
                <a:r>
                  <a:rPr lang="en-US" sz="2400" dirty="0"/>
                  <a:t>}</a:t>
                </a:r>
              </a:p>
            </p:txBody>
          </p:sp>
        </mc:Choice>
        <mc:Fallback xmlns="">
          <p:sp>
            <p:nvSpPr>
              <p:cNvPr id="2" name="Rectangle 1">
                <a:extLst>
                  <a:ext uri="{FF2B5EF4-FFF2-40B4-BE49-F238E27FC236}">
                    <a16:creationId xmlns:a16="http://schemas.microsoft.com/office/drawing/2014/main" id="{2D426750-E54B-7C4A-8C2B-46758887EC06}"/>
                  </a:ext>
                </a:extLst>
              </p:cNvPr>
              <p:cNvSpPr>
                <a:spLocks noRot="1" noChangeAspect="1" noMove="1" noResize="1" noEditPoints="1" noAdjustHandles="1" noChangeArrowheads="1" noChangeShapeType="1" noTextEdit="1"/>
              </p:cNvSpPr>
              <p:nvPr/>
            </p:nvSpPr>
            <p:spPr>
              <a:xfrm>
                <a:off x="2197997" y="2373288"/>
                <a:ext cx="4542526" cy="640303"/>
              </a:xfrm>
              <a:prstGeom prst="rect">
                <a:avLst/>
              </a:prstGeom>
              <a:blipFill>
                <a:blip r:embed="rId8"/>
                <a:stretch>
                  <a:fillRect t="-5882" r="-836" b="-392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BAA4FBD-9A76-FD45-B170-BA874E406059}"/>
              </a:ext>
            </a:extLst>
          </p:cNvPr>
          <p:cNvSpPr txBox="1"/>
          <p:nvPr/>
        </p:nvSpPr>
        <p:spPr>
          <a:xfrm>
            <a:off x="3368566" y="5738649"/>
            <a:ext cx="2538248" cy="461665"/>
          </a:xfrm>
          <a:prstGeom prst="rect">
            <a:avLst/>
          </a:prstGeom>
          <a:noFill/>
        </p:spPr>
        <p:txBody>
          <a:bodyPr wrap="square" rtlCol="0">
            <a:spAutoFit/>
          </a:bodyPr>
          <a:lstStyle/>
          <a:p>
            <a:r>
              <a:rPr lang="en-IN" sz="2400" b="1" dirty="0">
                <a:solidFill>
                  <a:srgbClr val="7030A0"/>
                </a:solidFill>
                <a:latin typeface="Times New Roman" panose="02020603050405020304" pitchFamily="18" charset="0"/>
                <a:cs typeface="Times New Roman" panose="02020603050405020304" pitchFamily="18" charset="0"/>
              </a:rPr>
              <a:t>(¬ cancer)</a:t>
            </a:r>
            <a:endParaRPr lang="en-US" sz="2400" b="1" dirty="0">
              <a:solidFill>
                <a:srgbClr val="7030A0"/>
              </a:solidFill>
            </a:endParaRPr>
          </a:p>
        </p:txBody>
      </p:sp>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C13208AD-938B-431A-AF1D-ABF05EBD2D45}"/>
                  </a:ext>
                </a:extLst>
              </p14:cNvPr>
              <p14:cNvContentPartPr/>
              <p14:nvPr/>
            </p14:nvContentPartPr>
            <p14:xfrm>
              <a:off x="2270160" y="1726560"/>
              <a:ext cx="8992800" cy="4465440"/>
            </p14:xfrm>
          </p:contentPart>
        </mc:Choice>
        <mc:Fallback>
          <p:pic>
            <p:nvPicPr>
              <p:cNvPr id="4" name="Ink 3">
                <a:extLst>
                  <a:ext uri="{FF2B5EF4-FFF2-40B4-BE49-F238E27FC236}">
                    <a16:creationId xmlns:a16="http://schemas.microsoft.com/office/drawing/2014/main" id="{C13208AD-938B-431A-AF1D-ABF05EBD2D45}"/>
                  </a:ext>
                </a:extLst>
              </p:cNvPr>
              <p:cNvPicPr/>
              <p:nvPr/>
            </p:nvPicPr>
            <p:blipFill>
              <a:blip r:embed="rId10"/>
              <a:stretch>
                <a:fillRect/>
              </a:stretch>
            </p:blipFill>
            <p:spPr>
              <a:xfrm>
                <a:off x="2260800" y="1717200"/>
                <a:ext cx="9011520" cy="4484160"/>
              </a:xfrm>
              <a:prstGeom prst="rect">
                <a:avLst/>
              </a:prstGeom>
            </p:spPr>
          </p:pic>
        </mc:Fallback>
      </mc:AlternateContent>
    </p:spTree>
    <p:extLst>
      <p:ext uri="{BB962C8B-B14F-4D97-AF65-F5344CB8AC3E}">
        <p14:creationId xmlns:p14="http://schemas.microsoft.com/office/powerpoint/2010/main" val="217932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 calcmode="lin" valueType="num">
                                      <p:cBhvr additive="base">
                                        <p:cTn id="1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2264055198"/>
              </p:ext>
            </p:extLst>
          </p:nvPr>
        </p:nvGraphicFramePr>
        <p:xfrm>
          <a:off x="114648" y="1249433"/>
          <a:ext cx="5979791" cy="5770245"/>
        </p:xfrm>
        <a:graphic>
          <a:graphicData uri="http://schemas.openxmlformats.org/drawingml/2006/table">
            <a:tbl>
              <a:tblPr>
                <a:tableStyleId>{5C22544A-7EE6-4342-B048-85BDC9FD1C3A}</a:tableStyleId>
              </a:tblPr>
              <a:tblGrid>
                <a:gridCol w="5979791">
                  <a:extLst>
                    <a:ext uri="{9D8B030D-6E8A-4147-A177-3AD203B41FA5}">
                      <a16:colId xmlns:a16="http://schemas.microsoft.com/office/drawing/2014/main" val="1451740328"/>
                    </a:ext>
                  </a:extLst>
                </a:gridCol>
              </a:tblGrid>
              <a:tr h="952033">
                <a:tc>
                  <a:txBody>
                    <a:bodyPr/>
                    <a:lstStyle/>
                    <a:p>
                      <a:pPr marL="742950" lvl="1" indent="-285750" algn="l" fontAlgn="b">
                        <a:buFont typeface="Arial" panose="020B0604020202020204" pitchFamily="34" charset="0"/>
                        <a:buChar char="•"/>
                      </a:pPr>
                      <a:r>
                        <a:rPr lang="en-IN" sz="2400" u="none" strike="noStrike" dirty="0">
                          <a:effectLst/>
                        </a:rPr>
                        <a:t>Much of our dear friend the neural network outputs values are in terms of probability</a:t>
                      </a:r>
                    </a:p>
                    <a:p>
                      <a:pPr marL="457200" lvl="1" indent="0" algn="l" fontAlgn="b">
                        <a:buFont typeface="Arial" panose="020B0604020202020204" pitchFamily="34" charset="0"/>
                        <a:buNone/>
                      </a:pPr>
                      <a:endParaRPr lang="en-IN" sz="2400" u="none" strike="noStrike" dirty="0">
                        <a:effectLst/>
                      </a:endParaRPr>
                    </a:p>
                    <a:p>
                      <a:pPr marL="742950" lvl="1" indent="-285750" algn="l" defTabSz="914400" rtl="0" eaLnBrk="1" fontAlgn="b" latinLnBrk="0" hangingPunct="1">
                        <a:buFont typeface="Arial" panose="020B0604020202020204" pitchFamily="34" charset="0"/>
                        <a:buChar char="•"/>
                      </a:pPr>
                      <a:r>
                        <a:rPr lang="en-US" sz="2400" u="none" strike="noStrike" kern="1200" dirty="0">
                          <a:solidFill>
                            <a:schemeClr val="dk1"/>
                          </a:solidFill>
                          <a:effectLst/>
                          <a:latin typeface="+mn-lt"/>
                          <a:ea typeface="+mn-ea"/>
                          <a:cs typeface="+mn-cs"/>
                        </a:rPr>
                        <a:t>A sigmoid function is not a probability density function (PDF), as it integrates to infinity. </a:t>
                      </a:r>
                    </a:p>
                    <a:p>
                      <a:pPr marL="742950" lvl="1" indent="-285750" algn="l" defTabSz="914400" rtl="0" eaLnBrk="1" fontAlgn="b" latinLnBrk="0" hangingPunct="1">
                        <a:buFont typeface="Arial" panose="020B0604020202020204" pitchFamily="34" charset="0"/>
                        <a:buChar char="•"/>
                      </a:pPr>
                      <a:r>
                        <a:rPr lang="en-US" sz="2400" u="none" strike="noStrike" kern="1200" dirty="0">
                          <a:solidFill>
                            <a:schemeClr val="dk1"/>
                          </a:solidFill>
                          <a:effectLst/>
                          <a:latin typeface="+mn-lt"/>
                          <a:ea typeface="+mn-ea"/>
                          <a:cs typeface="+mn-cs"/>
                        </a:rPr>
                        <a:t>However, it corresponds to the cumulative probability function of the </a:t>
                      </a:r>
                      <a:r>
                        <a:rPr lang="en-US" sz="2400" u="none" strike="noStrike" kern="1200" dirty="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logistic distribution</a:t>
                      </a:r>
                      <a:r>
                        <a:rPr lang="en-US" sz="2400" u="none" strike="noStrike" kern="1200" dirty="0">
                          <a:solidFill>
                            <a:schemeClr val="dk1"/>
                          </a:solidFill>
                          <a:effectLst/>
                          <a:latin typeface="+mn-lt"/>
                          <a:ea typeface="+mn-ea"/>
                          <a:cs typeface="+mn-cs"/>
                        </a:rPr>
                        <a:t>.</a:t>
                      </a:r>
                    </a:p>
                    <a:p>
                      <a:pPr marL="742950" lvl="1" indent="-285750" algn="l" defTabSz="914400" rtl="0" eaLnBrk="1" fontAlgn="b" latinLnBrk="0" hangingPunct="1">
                        <a:buFont typeface="Arial" panose="020B0604020202020204" pitchFamily="34" charset="0"/>
                        <a:buChar char="•"/>
                      </a:pPr>
                      <a:r>
                        <a:rPr lang="en-US" sz="2400" u="none" strike="noStrike" kern="1200" dirty="0">
                          <a:solidFill>
                            <a:schemeClr val="dk1"/>
                          </a:solidFill>
                          <a:effectLst/>
                          <a:latin typeface="+mn-lt"/>
                          <a:ea typeface="+mn-ea"/>
                          <a:cs typeface="+mn-cs"/>
                        </a:rPr>
                        <a:t>Given that Sigmoid  values lie in the interval [0,1], you can still interpret them as a confidence index.</a:t>
                      </a:r>
                    </a:p>
                    <a:p>
                      <a:pPr marL="74295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2200" b="1" dirty="0"/>
                        <a:t>SoftMax function outputs a vector that represents the probability distributions of a list of potential outcomes</a:t>
                      </a:r>
                      <a:endParaRPr lang="en-IN" sz="2200" dirty="0"/>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pic>
        <p:nvPicPr>
          <p:cNvPr id="3" name="Picture 2">
            <a:extLst>
              <a:ext uri="{FF2B5EF4-FFF2-40B4-BE49-F238E27FC236}">
                <a16:creationId xmlns:a16="http://schemas.microsoft.com/office/drawing/2014/main" id="{D712D87C-C0F7-4F97-AC9D-D3AD81C45DD7}"/>
              </a:ext>
            </a:extLst>
          </p:cNvPr>
          <p:cNvPicPr>
            <a:picLocks noChangeAspect="1"/>
          </p:cNvPicPr>
          <p:nvPr/>
        </p:nvPicPr>
        <p:blipFill>
          <a:blip r:embed="rId5"/>
          <a:stretch>
            <a:fillRect/>
          </a:stretch>
        </p:blipFill>
        <p:spPr>
          <a:xfrm>
            <a:off x="6239435" y="1868854"/>
            <a:ext cx="5624184" cy="2721076"/>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622E5C4-4A71-41FC-B800-EB7780D343BF}"/>
                  </a:ext>
                </a:extLst>
              </p14:cNvPr>
              <p14:cNvContentPartPr/>
              <p14:nvPr/>
            </p14:nvContentPartPr>
            <p14:xfrm>
              <a:off x="1118520" y="2721600"/>
              <a:ext cx="6899040" cy="4021920"/>
            </p14:xfrm>
          </p:contentPart>
        </mc:Choice>
        <mc:Fallback>
          <p:pic>
            <p:nvPicPr>
              <p:cNvPr id="4" name="Ink 3">
                <a:extLst>
                  <a:ext uri="{FF2B5EF4-FFF2-40B4-BE49-F238E27FC236}">
                    <a16:creationId xmlns:a16="http://schemas.microsoft.com/office/drawing/2014/main" id="{9622E5C4-4A71-41FC-B800-EB7780D343BF}"/>
                  </a:ext>
                </a:extLst>
              </p:cNvPr>
              <p:cNvPicPr/>
              <p:nvPr/>
            </p:nvPicPr>
            <p:blipFill>
              <a:blip r:embed="rId7"/>
              <a:stretch>
                <a:fillRect/>
              </a:stretch>
            </p:blipFill>
            <p:spPr>
              <a:xfrm>
                <a:off x="1109160" y="2712240"/>
                <a:ext cx="6917760" cy="4040640"/>
              </a:xfrm>
              <a:prstGeom prst="rect">
                <a:avLst/>
              </a:prstGeom>
            </p:spPr>
          </p:pic>
        </mc:Fallback>
      </mc:AlternateContent>
    </p:spTree>
    <p:extLst>
      <p:ext uri="{BB962C8B-B14F-4D97-AF65-F5344CB8AC3E}">
        <p14:creationId xmlns:p14="http://schemas.microsoft.com/office/powerpoint/2010/main" val="31852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0" y="598823"/>
            <a:ext cx="9080730" cy="1138773"/>
          </a:xfrm>
          <a:prstGeom prst="rect">
            <a:avLst/>
          </a:prstGeom>
        </p:spPr>
        <p:txBody>
          <a:bodyPr wrap="square">
            <a:spAutoFit/>
          </a:bodyPr>
          <a:lstStyle/>
          <a:p>
            <a:r>
              <a:rPr lang="en-US" sz="3200" b="1" dirty="0">
                <a:solidFill>
                  <a:schemeClr val="accent1">
                    <a:lumMod val="75000"/>
                  </a:schemeClr>
                </a:solidFill>
                <a:cs typeface="Times New Roman" panose="02020603050405020304" pitchFamily="18" charset="0"/>
              </a:rPr>
              <a:t>Normalization of probabilities</a:t>
            </a:r>
          </a:p>
          <a:p>
            <a:endParaRPr lang="en-IN" sz="3600" dirty="0">
              <a:solidFill>
                <a:srgbClr val="DFA267"/>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pSp>
        <p:nvGrpSpPr>
          <p:cNvPr id="9" name="Group 8">
            <a:extLst>
              <a:ext uri="{FF2B5EF4-FFF2-40B4-BE49-F238E27FC236}">
                <a16:creationId xmlns:a16="http://schemas.microsoft.com/office/drawing/2014/main" id="{2ACD0003-8644-5243-87EF-D0852FF59B13}"/>
              </a:ext>
            </a:extLst>
          </p:cNvPr>
          <p:cNvGrpSpPr/>
          <p:nvPr/>
        </p:nvGrpSpPr>
        <p:grpSpPr>
          <a:xfrm>
            <a:off x="358299" y="1427160"/>
            <a:ext cx="8196552" cy="4240941"/>
            <a:chOff x="2242445" y="1606430"/>
            <a:chExt cx="8196552" cy="4240941"/>
          </a:xfrm>
        </p:grpSpPr>
        <p:sp>
          <p:nvSpPr>
            <p:cNvPr id="10" name="object 6">
              <a:extLst>
                <a:ext uri="{FF2B5EF4-FFF2-40B4-BE49-F238E27FC236}">
                  <a16:creationId xmlns:a16="http://schemas.microsoft.com/office/drawing/2014/main" id="{63BD9537-500A-5E4F-8825-738CD824F80E}"/>
                </a:ext>
              </a:extLst>
            </p:cNvPr>
            <p:cNvSpPr txBox="1"/>
            <p:nvPr/>
          </p:nvSpPr>
          <p:spPr>
            <a:xfrm>
              <a:off x="2242445" y="1606430"/>
              <a:ext cx="8050913" cy="760977"/>
            </a:xfrm>
            <a:prstGeom prst="rect">
              <a:avLst/>
            </a:prstGeom>
          </p:spPr>
          <p:txBody>
            <a:bodyPr vert="horz" wrap="square" lIns="0" tIns="13842" rIns="0" bIns="0" rtlCol="0">
              <a:spAutoFit/>
            </a:bodyPr>
            <a:lstStyle/>
            <a:p>
              <a:pPr marL="25168" marR="10067">
                <a:lnSpc>
                  <a:spcPct val="102699"/>
                </a:lnSpc>
                <a:spcBef>
                  <a:spcPts val="109"/>
                </a:spcBef>
              </a:pPr>
              <a:r>
                <a:rPr lang="en-US" sz="2400" spc="-10" dirty="0">
                  <a:solidFill>
                    <a:srgbClr val="00B050"/>
                  </a:solidFill>
                  <a:cs typeface="Times New Roman" panose="02020603050405020304" pitchFamily="18" charset="0"/>
                </a:rPr>
                <a:t>T</a:t>
              </a:r>
              <a:r>
                <a:rPr sz="2400" spc="-10" dirty="0">
                  <a:solidFill>
                    <a:srgbClr val="00B050"/>
                  </a:solidFill>
                  <a:cs typeface="Times New Roman" panose="02020603050405020304" pitchFamily="18" charset="0"/>
                </a:rPr>
                <a:t>he </a:t>
              </a:r>
              <a:r>
                <a:rPr sz="2400" spc="-30" dirty="0">
                  <a:solidFill>
                    <a:srgbClr val="00B050"/>
                  </a:solidFill>
                  <a:cs typeface="Times New Roman" panose="02020603050405020304" pitchFamily="18" charset="0"/>
                </a:rPr>
                <a:t>exact </a:t>
              </a:r>
              <a:r>
                <a:rPr sz="2400" b="1" u="sng" spc="-10" dirty="0">
                  <a:solidFill>
                    <a:srgbClr val="FF0000"/>
                  </a:solidFill>
                  <a:cs typeface="Times New Roman" panose="02020603050405020304" pitchFamily="18" charset="0"/>
                </a:rPr>
                <a:t>posterior probabilities </a:t>
              </a:r>
              <a:r>
                <a:rPr sz="2400" spc="-10" dirty="0">
                  <a:solidFill>
                    <a:srgbClr val="00B050"/>
                  </a:solidFill>
                  <a:cs typeface="Times New Roman" panose="02020603050405020304" pitchFamily="18" charset="0"/>
                </a:rPr>
                <a:t>can </a:t>
              </a:r>
              <a:r>
                <a:rPr sz="2400" spc="-20" dirty="0">
                  <a:solidFill>
                    <a:srgbClr val="00B050"/>
                  </a:solidFill>
                  <a:cs typeface="Times New Roman" panose="02020603050405020304" pitchFamily="18" charset="0"/>
                </a:rPr>
                <a:t>be </a:t>
              </a:r>
              <a:r>
                <a:rPr sz="2400" spc="-10" dirty="0">
                  <a:solidFill>
                    <a:srgbClr val="00B050"/>
                  </a:solidFill>
                  <a:cs typeface="Times New Roman" panose="02020603050405020304" pitchFamily="18" charset="0"/>
                </a:rPr>
                <a:t>determined </a:t>
              </a:r>
              <a:r>
                <a:rPr sz="2400" spc="-40" dirty="0">
                  <a:solidFill>
                    <a:srgbClr val="00B050"/>
                  </a:solidFill>
                  <a:cs typeface="Times New Roman" panose="02020603050405020304" pitchFamily="18" charset="0"/>
                </a:rPr>
                <a:t>by </a:t>
              </a:r>
              <a:r>
                <a:rPr sz="2400" spc="-10" dirty="0">
                  <a:solidFill>
                    <a:srgbClr val="00B050"/>
                  </a:solidFill>
                  <a:cs typeface="Times New Roman" panose="02020603050405020304" pitchFamily="18" charset="0"/>
                </a:rPr>
                <a:t>normalizing  the </a:t>
              </a:r>
              <a:r>
                <a:rPr sz="2400" spc="-40" dirty="0">
                  <a:solidFill>
                    <a:srgbClr val="00B050"/>
                  </a:solidFill>
                  <a:cs typeface="Times New Roman" panose="02020603050405020304" pitchFamily="18" charset="0"/>
                </a:rPr>
                <a:t>above </a:t>
              </a:r>
              <a:r>
                <a:rPr sz="2400" spc="-10" dirty="0">
                  <a:solidFill>
                    <a:srgbClr val="00B050"/>
                  </a:solidFill>
                  <a:cs typeface="Times New Roman" panose="02020603050405020304" pitchFamily="18" charset="0"/>
                </a:rPr>
                <a:t>properties to</a:t>
              </a:r>
              <a:r>
                <a:rPr sz="2400" spc="10" dirty="0">
                  <a:solidFill>
                    <a:srgbClr val="00B050"/>
                  </a:solidFill>
                  <a:cs typeface="Times New Roman" panose="02020603050405020304" pitchFamily="18" charset="0"/>
                </a:rPr>
                <a:t> </a:t>
              </a:r>
              <a:r>
                <a:rPr sz="2400" spc="-20" dirty="0">
                  <a:solidFill>
                    <a:srgbClr val="00B050"/>
                  </a:solidFill>
                  <a:cs typeface="Times New Roman" panose="02020603050405020304" pitchFamily="18" charset="0"/>
                </a:rPr>
                <a:t>1</a:t>
              </a:r>
              <a:endParaRPr sz="2400" dirty="0">
                <a:solidFill>
                  <a:srgbClr val="00B050"/>
                </a:solidFill>
                <a:cs typeface="Times New Roman" panose="02020603050405020304" pitchFamily="18" charset="0"/>
              </a:endParaRPr>
            </a:p>
          </p:txBody>
        </p:sp>
        <p:sp>
          <p:nvSpPr>
            <p:cNvPr id="11" name="object 7">
              <a:extLst>
                <a:ext uri="{FF2B5EF4-FFF2-40B4-BE49-F238E27FC236}">
                  <a16:creationId xmlns:a16="http://schemas.microsoft.com/office/drawing/2014/main" id="{D3985D00-AEFF-D949-8352-43181BACDF17}"/>
                </a:ext>
              </a:extLst>
            </p:cNvPr>
            <p:cNvSpPr txBox="1"/>
            <p:nvPr/>
          </p:nvSpPr>
          <p:spPr>
            <a:xfrm>
              <a:off x="3892456" y="2861105"/>
              <a:ext cx="1901365" cy="358348"/>
            </a:xfrm>
            <a:prstGeom prst="rect">
              <a:avLst/>
            </a:prstGeom>
          </p:spPr>
          <p:txBody>
            <a:bodyPr vert="horz" wrap="square" lIns="0" tIns="22650" rIns="0" bIns="0" rtlCol="0">
              <a:spAutoFit/>
            </a:bodyPr>
            <a:lstStyle/>
            <a:p>
              <a:pPr marL="25168">
                <a:spcBef>
                  <a:spcPts val="178"/>
                </a:spcBef>
              </a:pPr>
              <a:r>
                <a:rPr sz="2180" i="1" spc="20" dirty="0">
                  <a:latin typeface="Times New Roman" panose="02020603050405020304" pitchFamily="18" charset="0"/>
                  <a:cs typeface="Times New Roman" panose="02020603050405020304" pitchFamily="18" charset="0"/>
                </a:rPr>
                <a:t>P</a:t>
              </a:r>
              <a:r>
                <a:rPr sz="2180" spc="20" dirty="0">
                  <a:latin typeface="Times New Roman" panose="02020603050405020304" pitchFamily="18" charset="0"/>
                  <a:cs typeface="Times New Roman" panose="02020603050405020304" pitchFamily="18" charset="0"/>
                </a:rPr>
                <a:t>(</a:t>
              </a:r>
              <a:r>
                <a:rPr lang="en-US" sz="2180" i="1" spc="20" dirty="0">
                  <a:latin typeface="Times New Roman" panose="02020603050405020304" pitchFamily="18" charset="0"/>
                  <a:cs typeface="Times New Roman" panose="02020603050405020304" pitchFamily="18" charset="0"/>
                </a:rPr>
                <a:t>h</a:t>
              </a:r>
              <a:r>
                <a:rPr lang="en-US" sz="2180" i="1" spc="20" baseline="-25000" dirty="0">
                  <a:latin typeface="Times New Roman" panose="02020603050405020304" pitchFamily="18" charset="0"/>
                  <a:cs typeface="Times New Roman" panose="02020603050405020304" pitchFamily="18" charset="0"/>
                </a:rPr>
                <a:t>1</a:t>
              </a:r>
              <a:r>
                <a:rPr sz="2180" i="1" spc="-515" dirty="0">
                  <a:latin typeface="Times New Roman" panose="02020603050405020304" pitchFamily="18" charset="0"/>
                  <a:cs typeface="Times New Roman" panose="02020603050405020304" pitchFamily="18" charset="0"/>
                </a:rPr>
                <a:t> </a:t>
              </a:r>
              <a:r>
                <a:rPr sz="2180" spc="-50" dirty="0">
                  <a:latin typeface="Times New Roman" panose="02020603050405020304" pitchFamily="18" charset="0"/>
                  <a:cs typeface="Times New Roman" panose="02020603050405020304" pitchFamily="18" charset="0"/>
                </a:rPr>
                <a:t>|</a:t>
              </a:r>
              <a:r>
                <a:rPr lang="en-US" sz="2180" spc="-50" dirty="0">
                  <a:latin typeface="Times New Roman" panose="02020603050405020304" pitchFamily="18" charset="0"/>
                  <a:cs typeface="Times New Roman" panose="02020603050405020304" pitchFamily="18" charset="0"/>
                </a:rPr>
                <a:t>+</a:t>
              </a:r>
              <a:r>
                <a:rPr sz="2180" spc="-50" dirty="0">
                  <a:latin typeface="Times New Roman" panose="02020603050405020304" pitchFamily="18" charset="0"/>
                  <a:cs typeface="Times New Roman" panose="02020603050405020304" pitchFamily="18" charset="0"/>
                </a:rPr>
                <a:t>) </a:t>
              </a:r>
              <a:r>
                <a:rPr sz="2180" spc="-59" dirty="0">
                  <a:latin typeface="Times New Roman" panose="02020603050405020304" pitchFamily="18" charset="0"/>
                  <a:cs typeface="Times New Roman" panose="02020603050405020304" pitchFamily="18" charset="0"/>
                </a:rPr>
                <a:t>=</a:t>
              </a:r>
              <a:endParaRPr sz="2180" dirty="0">
                <a:latin typeface="Times New Roman" panose="02020603050405020304" pitchFamily="18" charset="0"/>
                <a:cs typeface="Times New Roman" panose="02020603050405020304" pitchFamily="18" charset="0"/>
              </a:endParaRPr>
            </a:p>
          </p:txBody>
        </p:sp>
        <p:sp>
          <p:nvSpPr>
            <p:cNvPr id="12" name="object 8">
              <a:extLst>
                <a:ext uri="{FF2B5EF4-FFF2-40B4-BE49-F238E27FC236}">
                  <a16:creationId xmlns:a16="http://schemas.microsoft.com/office/drawing/2014/main" id="{9C185749-3541-054A-B8B7-946407F09464}"/>
                </a:ext>
              </a:extLst>
            </p:cNvPr>
            <p:cNvSpPr txBox="1"/>
            <p:nvPr/>
          </p:nvSpPr>
          <p:spPr>
            <a:xfrm>
              <a:off x="5849238" y="2630724"/>
              <a:ext cx="2064950" cy="776768"/>
            </a:xfrm>
            <a:prstGeom prst="rect">
              <a:avLst/>
            </a:prstGeom>
          </p:spPr>
          <p:txBody>
            <a:bodyPr vert="horz" wrap="square" lIns="0" tIns="66692" rIns="0" bIns="0" rtlCol="0">
              <a:spAutoFit/>
            </a:bodyPr>
            <a:lstStyle/>
            <a:p>
              <a:pPr marL="25168">
                <a:spcBef>
                  <a:spcPts val="525"/>
                </a:spcBef>
                <a:tabLst>
                  <a:tab pos="611572" algn="l"/>
                  <a:tab pos="2038575" algn="l"/>
                </a:tabLst>
              </a:pPr>
              <a:r>
                <a:rPr sz="2180" u="sng" spc="-10" dirty="0">
                  <a:uFill>
                    <a:solidFill>
                      <a:srgbClr val="000000"/>
                    </a:solidFill>
                  </a:uFill>
                  <a:latin typeface="Times New Roman" panose="02020603050405020304" pitchFamily="18" charset="0"/>
                  <a:cs typeface="Times New Roman" panose="02020603050405020304" pitchFamily="18" charset="0"/>
                </a:rPr>
                <a:t> 	0</a:t>
              </a:r>
              <a:r>
                <a:rPr sz="2180" i="1" u="sng" spc="-10" dirty="0">
                  <a:uFill>
                    <a:solidFill>
                      <a:srgbClr val="000000"/>
                    </a:solidFill>
                  </a:uFill>
                  <a:latin typeface="Times New Roman" panose="02020603050405020304" pitchFamily="18" charset="0"/>
                  <a:cs typeface="Times New Roman" panose="02020603050405020304" pitchFamily="18" charset="0"/>
                </a:rPr>
                <a:t>.</a:t>
              </a:r>
              <a:r>
                <a:rPr sz="2180" u="sng" spc="-10" dirty="0">
                  <a:uFill>
                    <a:solidFill>
                      <a:srgbClr val="000000"/>
                    </a:solidFill>
                  </a:uFill>
                  <a:latin typeface="Times New Roman" panose="02020603050405020304" pitchFamily="18" charset="0"/>
                  <a:cs typeface="Times New Roman" panose="02020603050405020304" pitchFamily="18" charset="0"/>
                </a:rPr>
                <a:t>0078	</a:t>
              </a:r>
              <a:endParaRPr sz="2180">
                <a:latin typeface="Times New Roman" panose="02020603050405020304" pitchFamily="18" charset="0"/>
                <a:cs typeface="Times New Roman" panose="02020603050405020304" pitchFamily="18" charset="0"/>
              </a:endParaRPr>
            </a:p>
            <a:p>
              <a:pPr marL="25168">
                <a:spcBef>
                  <a:spcPts val="337"/>
                </a:spcBef>
              </a:pP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0078 </a:t>
              </a:r>
              <a:r>
                <a:rPr sz="2180" spc="-59" dirty="0">
                  <a:latin typeface="Times New Roman" panose="02020603050405020304" pitchFamily="18" charset="0"/>
                  <a:cs typeface="Times New Roman" panose="02020603050405020304" pitchFamily="18" charset="0"/>
                </a:rPr>
                <a:t>+</a:t>
              </a:r>
              <a:r>
                <a:rPr sz="2180" spc="-525"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0298</a:t>
              </a:r>
              <a:endParaRPr sz="2180">
                <a:latin typeface="Times New Roman" panose="02020603050405020304" pitchFamily="18" charset="0"/>
                <a:cs typeface="Times New Roman" panose="02020603050405020304" pitchFamily="18" charset="0"/>
              </a:endParaRPr>
            </a:p>
          </p:txBody>
        </p:sp>
        <p:sp>
          <p:nvSpPr>
            <p:cNvPr id="13" name="object 9">
              <a:extLst>
                <a:ext uri="{FF2B5EF4-FFF2-40B4-BE49-F238E27FC236}">
                  <a16:creationId xmlns:a16="http://schemas.microsoft.com/office/drawing/2014/main" id="{943B8D3B-73FB-0C4E-B57E-FF576984A5E2}"/>
                </a:ext>
              </a:extLst>
            </p:cNvPr>
            <p:cNvSpPr txBox="1"/>
            <p:nvPr/>
          </p:nvSpPr>
          <p:spPr>
            <a:xfrm>
              <a:off x="7970134" y="2861105"/>
              <a:ext cx="874552" cy="358348"/>
            </a:xfrm>
            <a:prstGeom prst="rect">
              <a:avLst/>
            </a:prstGeom>
          </p:spPr>
          <p:txBody>
            <a:bodyPr vert="horz" wrap="square" lIns="0" tIns="22650" rIns="0" bIns="0" rtlCol="0">
              <a:spAutoFit/>
            </a:bodyPr>
            <a:lstStyle/>
            <a:p>
              <a:pPr marL="25168">
                <a:spcBef>
                  <a:spcPts val="178"/>
                </a:spcBef>
              </a:pPr>
              <a:r>
                <a:rPr sz="2180" spc="-59" dirty="0">
                  <a:latin typeface="Times New Roman" panose="02020603050405020304" pitchFamily="18" charset="0"/>
                  <a:cs typeface="Times New Roman" panose="02020603050405020304" pitchFamily="18" charset="0"/>
                </a:rPr>
                <a:t>=</a:t>
              </a:r>
              <a:r>
                <a:rPr sz="2180" spc="-238"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21</a:t>
              </a:r>
              <a:endParaRPr sz="2180">
                <a:latin typeface="Times New Roman" panose="02020603050405020304" pitchFamily="18" charset="0"/>
                <a:cs typeface="Times New Roman" panose="02020603050405020304" pitchFamily="18" charset="0"/>
              </a:endParaRPr>
            </a:p>
          </p:txBody>
        </p:sp>
        <p:sp>
          <p:nvSpPr>
            <p:cNvPr id="14" name="object 10">
              <a:extLst>
                <a:ext uri="{FF2B5EF4-FFF2-40B4-BE49-F238E27FC236}">
                  <a16:creationId xmlns:a16="http://schemas.microsoft.com/office/drawing/2014/main" id="{12C153EB-AB7F-A449-8C6C-D92CC1026384}"/>
                </a:ext>
              </a:extLst>
            </p:cNvPr>
            <p:cNvSpPr txBox="1"/>
            <p:nvPr/>
          </p:nvSpPr>
          <p:spPr>
            <a:xfrm>
              <a:off x="3800947" y="3769280"/>
              <a:ext cx="2083825" cy="358348"/>
            </a:xfrm>
            <a:prstGeom prst="rect">
              <a:avLst/>
            </a:prstGeom>
          </p:spPr>
          <p:txBody>
            <a:bodyPr vert="horz" wrap="square" lIns="0" tIns="22650" rIns="0" bIns="0" rtlCol="0">
              <a:spAutoFit/>
            </a:bodyPr>
            <a:lstStyle/>
            <a:p>
              <a:pPr marL="25168">
                <a:spcBef>
                  <a:spcPts val="178"/>
                </a:spcBef>
              </a:pPr>
              <a:r>
                <a:rPr sz="2180" i="1" spc="-10" dirty="0">
                  <a:latin typeface="Times New Roman" panose="02020603050405020304" pitchFamily="18" charset="0"/>
                  <a:cs typeface="Times New Roman" panose="02020603050405020304" pitchFamily="18" charset="0"/>
                </a:rPr>
                <a:t>P</a:t>
              </a:r>
              <a:r>
                <a:rPr lang="en-US" sz="2180" i="1" spc="-10" dirty="0">
                  <a:latin typeface="Times New Roman" panose="02020603050405020304" pitchFamily="18" charset="0"/>
                  <a:cs typeface="Times New Roman" panose="02020603050405020304" pitchFamily="18" charset="0"/>
                </a:rPr>
                <a:t>(</a:t>
              </a:r>
              <a:r>
                <a:rPr lang="en-US" sz="2180" spc="-10" dirty="0">
                  <a:latin typeface="Times New Roman" panose="02020603050405020304" pitchFamily="18" charset="0"/>
                  <a:cs typeface="Times New Roman" panose="02020603050405020304" pitchFamily="18" charset="0"/>
                </a:rPr>
                <a:t>h</a:t>
              </a:r>
              <a:r>
                <a:rPr lang="en-US" sz="2180" spc="-10" baseline="-25000" dirty="0">
                  <a:latin typeface="Times New Roman" panose="02020603050405020304" pitchFamily="18" charset="0"/>
                  <a:cs typeface="Times New Roman" panose="02020603050405020304" pitchFamily="18" charset="0"/>
                </a:rPr>
                <a:t>2</a:t>
              </a:r>
              <a:r>
                <a:rPr sz="2180" spc="-50" dirty="0">
                  <a:latin typeface="Times New Roman" panose="02020603050405020304" pitchFamily="18" charset="0"/>
                  <a:cs typeface="Times New Roman" panose="02020603050405020304" pitchFamily="18" charset="0"/>
                </a:rPr>
                <a:t>|</a:t>
              </a:r>
              <a:r>
                <a:rPr lang="en-US" sz="2180" spc="-50" dirty="0">
                  <a:latin typeface="Times New Roman" panose="02020603050405020304" pitchFamily="18" charset="0"/>
                  <a:cs typeface="Times New Roman" panose="02020603050405020304" pitchFamily="18" charset="0"/>
                </a:rPr>
                <a:t>+</a:t>
              </a:r>
              <a:r>
                <a:rPr sz="2180" spc="-50" dirty="0">
                  <a:latin typeface="Times New Roman" panose="02020603050405020304" pitchFamily="18" charset="0"/>
                  <a:cs typeface="Times New Roman" panose="02020603050405020304" pitchFamily="18" charset="0"/>
                </a:rPr>
                <a:t>) </a:t>
              </a:r>
              <a:r>
                <a:rPr sz="2180" spc="-59" dirty="0">
                  <a:latin typeface="Times New Roman" panose="02020603050405020304" pitchFamily="18" charset="0"/>
                  <a:cs typeface="Times New Roman" panose="02020603050405020304" pitchFamily="18" charset="0"/>
                </a:rPr>
                <a:t>=</a:t>
              </a:r>
              <a:endParaRPr sz="2180" dirty="0">
                <a:latin typeface="Times New Roman" panose="02020603050405020304" pitchFamily="18" charset="0"/>
                <a:cs typeface="Times New Roman" panose="02020603050405020304" pitchFamily="18" charset="0"/>
              </a:endParaRPr>
            </a:p>
          </p:txBody>
        </p:sp>
        <p:sp>
          <p:nvSpPr>
            <p:cNvPr id="15" name="object 11">
              <a:extLst>
                <a:ext uri="{FF2B5EF4-FFF2-40B4-BE49-F238E27FC236}">
                  <a16:creationId xmlns:a16="http://schemas.microsoft.com/office/drawing/2014/main" id="{1D75298F-8C82-2348-BBC3-3C31BD1D9022}"/>
                </a:ext>
              </a:extLst>
            </p:cNvPr>
            <p:cNvSpPr txBox="1"/>
            <p:nvPr/>
          </p:nvSpPr>
          <p:spPr>
            <a:xfrm>
              <a:off x="5940745" y="3538950"/>
              <a:ext cx="2064950" cy="776768"/>
            </a:xfrm>
            <a:prstGeom prst="rect">
              <a:avLst/>
            </a:prstGeom>
          </p:spPr>
          <p:txBody>
            <a:bodyPr vert="horz" wrap="square" lIns="0" tIns="66692" rIns="0" bIns="0" rtlCol="0">
              <a:spAutoFit/>
            </a:bodyPr>
            <a:lstStyle/>
            <a:p>
              <a:pPr marL="25168">
                <a:spcBef>
                  <a:spcPts val="525"/>
                </a:spcBef>
                <a:tabLst>
                  <a:tab pos="611572" algn="l"/>
                  <a:tab pos="2038575" algn="l"/>
                </a:tabLst>
              </a:pPr>
              <a:r>
                <a:rPr sz="2180" u="sng" spc="-10" dirty="0">
                  <a:uFill>
                    <a:solidFill>
                      <a:srgbClr val="000000"/>
                    </a:solidFill>
                  </a:uFill>
                  <a:latin typeface="Times New Roman" panose="02020603050405020304" pitchFamily="18" charset="0"/>
                  <a:cs typeface="Times New Roman" panose="02020603050405020304" pitchFamily="18" charset="0"/>
                </a:rPr>
                <a:t> 	0</a:t>
              </a:r>
              <a:r>
                <a:rPr sz="2180" i="1" u="sng" spc="-10" dirty="0">
                  <a:uFill>
                    <a:solidFill>
                      <a:srgbClr val="000000"/>
                    </a:solidFill>
                  </a:uFill>
                  <a:latin typeface="Times New Roman" panose="02020603050405020304" pitchFamily="18" charset="0"/>
                  <a:cs typeface="Times New Roman" panose="02020603050405020304" pitchFamily="18" charset="0"/>
                </a:rPr>
                <a:t>.</a:t>
              </a:r>
              <a:r>
                <a:rPr sz="2180" u="sng" spc="-10" dirty="0">
                  <a:uFill>
                    <a:solidFill>
                      <a:srgbClr val="000000"/>
                    </a:solidFill>
                  </a:uFill>
                  <a:latin typeface="Times New Roman" panose="02020603050405020304" pitchFamily="18" charset="0"/>
                  <a:cs typeface="Times New Roman" panose="02020603050405020304" pitchFamily="18" charset="0"/>
                </a:rPr>
                <a:t>0298	</a:t>
              </a:r>
              <a:endParaRPr sz="2180" dirty="0">
                <a:latin typeface="Times New Roman" panose="02020603050405020304" pitchFamily="18" charset="0"/>
                <a:cs typeface="Times New Roman" panose="02020603050405020304" pitchFamily="18" charset="0"/>
              </a:endParaRPr>
            </a:p>
            <a:p>
              <a:pPr marL="25168">
                <a:spcBef>
                  <a:spcPts val="337"/>
                </a:spcBef>
              </a:pP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0078 </a:t>
              </a:r>
              <a:r>
                <a:rPr sz="2180" spc="-59" dirty="0">
                  <a:latin typeface="Times New Roman" panose="02020603050405020304" pitchFamily="18" charset="0"/>
                  <a:cs typeface="Times New Roman" panose="02020603050405020304" pitchFamily="18" charset="0"/>
                </a:rPr>
                <a:t>+</a:t>
              </a:r>
              <a:r>
                <a:rPr sz="2180" spc="-525"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0298</a:t>
              </a:r>
              <a:endParaRPr sz="2180" dirty="0">
                <a:latin typeface="Times New Roman" panose="02020603050405020304" pitchFamily="18" charset="0"/>
                <a:cs typeface="Times New Roman" panose="02020603050405020304" pitchFamily="18" charset="0"/>
              </a:endParaRPr>
            </a:p>
          </p:txBody>
        </p:sp>
        <p:sp>
          <p:nvSpPr>
            <p:cNvPr id="16" name="object 12">
              <a:extLst>
                <a:ext uri="{FF2B5EF4-FFF2-40B4-BE49-F238E27FC236}">
                  <a16:creationId xmlns:a16="http://schemas.microsoft.com/office/drawing/2014/main" id="{E7F50774-1118-5E43-8E2C-8FDEFC6570AF}"/>
                </a:ext>
              </a:extLst>
            </p:cNvPr>
            <p:cNvSpPr txBox="1"/>
            <p:nvPr/>
          </p:nvSpPr>
          <p:spPr>
            <a:xfrm>
              <a:off x="8061641" y="3769280"/>
              <a:ext cx="874552" cy="358348"/>
            </a:xfrm>
            <a:prstGeom prst="rect">
              <a:avLst/>
            </a:prstGeom>
          </p:spPr>
          <p:txBody>
            <a:bodyPr vert="horz" wrap="square" lIns="0" tIns="22650" rIns="0" bIns="0" rtlCol="0">
              <a:spAutoFit/>
            </a:bodyPr>
            <a:lstStyle/>
            <a:p>
              <a:pPr marL="25168">
                <a:spcBef>
                  <a:spcPts val="178"/>
                </a:spcBef>
              </a:pPr>
              <a:r>
                <a:rPr sz="2180" spc="-59" dirty="0">
                  <a:latin typeface="Times New Roman" panose="02020603050405020304" pitchFamily="18" charset="0"/>
                  <a:cs typeface="Times New Roman" panose="02020603050405020304" pitchFamily="18" charset="0"/>
                </a:rPr>
                <a:t>=</a:t>
              </a:r>
              <a:r>
                <a:rPr sz="2180" spc="-238"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0</a:t>
              </a:r>
              <a:r>
                <a:rPr sz="2180" i="1" spc="-10" dirty="0">
                  <a:latin typeface="Times New Roman" panose="02020603050405020304" pitchFamily="18" charset="0"/>
                  <a:cs typeface="Times New Roman" panose="02020603050405020304" pitchFamily="18" charset="0"/>
                </a:rPr>
                <a:t>.</a:t>
              </a:r>
              <a:r>
                <a:rPr sz="2180" spc="-10" dirty="0">
                  <a:latin typeface="Times New Roman" panose="02020603050405020304" pitchFamily="18" charset="0"/>
                  <a:cs typeface="Times New Roman" panose="02020603050405020304" pitchFamily="18" charset="0"/>
                </a:rPr>
                <a:t>79</a:t>
              </a:r>
              <a:endParaRPr sz="2180">
                <a:latin typeface="Times New Roman" panose="02020603050405020304" pitchFamily="18" charset="0"/>
                <a:cs typeface="Times New Roman" panose="02020603050405020304" pitchFamily="18" charset="0"/>
              </a:endParaRPr>
            </a:p>
          </p:txBody>
        </p:sp>
        <p:sp>
          <p:nvSpPr>
            <p:cNvPr id="17" name="object 13">
              <a:extLst>
                <a:ext uri="{FF2B5EF4-FFF2-40B4-BE49-F238E27FC236}">
                  <a16:creationId xmlns:a16="http://schemas.microsoft.com/office/drawing/2014/main" id="{FAAED9B7-95DF-DA45-BD83-D525A2944A47}"/>
                </a:ext>
              </a:extLst>
            </p:cNvPr>
            <p:cNvSpPr txBox="1"/>
            <p:nvPr/>
          </p:nvSpPr>
          <p:spPr>
            <a:xfrm>
              <a:off x="2386824" y="4705969"/>
              <a:ext cx="8052173" cy="1141402"/>
            </a:xfrm>
            <a:prstGeom prst="rect">
              <a:avLst/>
            </a:prstGeom>
          </p:spPr>
          <p:txBody>
            <a:bodyPr vert="horz" wrap="square" lIns="0" tIns="13842" rIns="0" bIns="0" rtlCol="0">
              <a:spAutoFit/>
            </a:bodyPr>
            <a:lstStyle/>
            <a:p>
              <a:pPr marL="25168" marR="10067" algn="just">
                <a:lnSpc>
                  <a:spcPct val="102600"/>
                </a:lnSpc>
                <a:spcBef>
                  <a:spcPts val="109"/>
                </a:spcBef>
              </a:pPr>
              <a:r>
                <a:rPr sz="2180" spc="109" dirty="0">
                  <a:latin typeface="Times New Roman" panose="02020603050405020304" pitchFamily="18" charset="0"/>
                  <a:cs typeface="Times New Roman" panose="02020603050405020304" pitchFamily="18" charset="0"/>
                </a:rPr>
                <a:t>⇒ </a:t>
              </a:r>
              <a:r>
                <a:rPr sz="2400" spc="-10" dirty="0">
                  <a:cs typeface="Times New Roman" panose="02020603050405020304" pitchFamily="18" charset="0"/>
                </a:rPr>
                <a:t>the result of </a:t>
              </a:r>
              <a:r>
                <a:rPr sz="2400" spc="-30" dirty="0">
                  <a:cs typeface="Times New Roman" panose="02020603050405020304" pitchFamily="18" charset="0"/>
                </a:rPr>
                <a:t>Bayesian </a:t>
              </a:r>
              <a:r>
                <a:rPr sz="2400" spc="-20" dirty="0">
                  <a:cs typeface="Times New Roman" panose="02020603050405020304" pitchFamily="18" charset="0"/>
                </a:rPr>
                <a:t>inference depends </a:t>
              </a:r>
              <a:r>
                <a:rPr sz="2400" spc="-10" dirty="0">
                  <a:cs typeface="Times New Roman" panose="02020603050405020304" pitchFamily="18" charset="0"/>
                </a:rPr>
                <a:t>strongly </a:t>
              </a:r>
              <a:r>
                <a:rPr sz="2400" spc="-20" dirty="0">
                  <a:cs typeface="Times New Roman" panose="02020603050405020304" pitchFamily="18" charset="0"/>
                </a:rPr>
                <a:t>on </a:t>
              </a:r>
              <a:r>
                <a:rPr sz="2400" spc="-10" dirty="0">
                  <a:cs typeface="Times New Roman" panose="02020603050405020304" pitchFamily="18" charset="0"/>
                </a:rPr>
                <a:t>the prior  </a:t>
              </a:r>
              <a:r>
                <a:rPr sz="2400" spc="-20" dirty="0">
                  <a:cs typeface="Times New Roman" panose="02020603050405020304" pitchFamily="18" charset="0"/>
                </a:rPr>
                <a:t>probabilities, </a:t>
              </a:r>
              <a:r>
                <a:rPr sz="2400" spc="-10" dirty="0">
                  <a:cs typeface="Times New Roman" panose="02020603050405020304" pitchFamily="18" charset="0"/>
                </a:rPr>
                <a:t>which </a:t>
              </a:r>
              <a:r>
                <a:rPr sz="2400" spc="-20" dirty="0">
                  <a:cs typeface="Times New Roman" panose="02020603050405020304" pitchFamily="18" charset="0"/>
                </a:rPr>
                <a:t>must be </a:t>
              </a:r>
              <a:r>
                <a:rPr sz="2400" spc="-30" dirty="0">
                  <a:cs typeface="Times New Roman" panose="02020603050405020304" pitchFamily="18" charset="0"/>
                </a:rPr>
                <a:t>available </a:t>
              </a:r>
              <a:r>
                <a:rPr sz="2400" spc="-10" dirty="0">
                  <a:cs typeface="Times New Roman" panose="02020603050405020304" pitchFamily="18" charset="0"/>
                </a:rPr>
                <a:t>in order to apply the </a:t>
              </a:r>
              <a:r>
                <a:rPr sz="2400" spc="-20" dirty="0">
                  <a:cs typeface="Times New Roman" panose="02020603050405020304" pitchFamily="18" charset="0"/>
                </a:rPr>
                <a:t>method  </a:t>
              </a:r>
              <a:r>
                <a:rPr sz="2400" spc="-10" dirty="0">
                  <a:cs typeface="Times New Roman" panose="02020603050405020304" pitchFamily="18" charset="0"/>
                </a:rPr>
                <a:t>directly</a:t>
              </a:r>
              <a:endParaRPr sz="2400" dirty="0">
                <a:cs typeface="Times New Roman" panose="02020603050405020304" pitchFamily="18" charset="0"/>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CE9F8A4-34A6-4FFA-B835-7CE7C253BD56}"/>
                  </a:ext>
                </a:extLst>
              </p14:cNvPr>
              <p14:cNvContentPartPr/>
              <p14:nvPr/>
            </p14:nvContentPartPr>
            <p14:xfrm>
              <a:off x="2277720" y="4059720"/>
              <a:ext cx="487800" cy="122040"/>
            </p14:xfrm>
          </p:contentPart>
        </mc:Choice>
        <mc:Fallback>
          <p:pic>
            <p:nvPicPr>
              <p:cNvPr id="2" name="Ink 1">
                <a:extLst>
                  <a:ext uri="{FF2B5EF4-FFF2-40B4-BE49-F238E27FC236}">
                    <a16:creationId xmlns:a16="http://schemas.microsoft.com/office/drawing/2014/main" id="{6CE9F8A4-34A6-4FFA-B835-7CE7C253BD56}"/>
                  </a:ext>
                </a:extLst>
              </p:cNvPr>
              <p:cNvPicPr/>
              <p:nvPr/>
            </p:nvPicPr>
            <p:blipFill>
              <a:blip r:embed="rId4"/>
              <a:stretch>
                <a:fillRect/>
              </a:stretch>
            </p:blipFill>
            <p:spPr>
              <a:xfrm>
                <a:off x="2268360" y="4050360"/>
                <a:ext cx="506520" cy="140760"/>
              </a:xfrm>
              <a:prstGeom prst="rect">
                <a:avLst/>
              </a:prstGeom>
            </p:spPr>
          </p:pic>
        </mc:Fallback>
      </mc:AlternateContent>
    </p:spTree>
    <p:extLst>
      <p:ext uri="{BB962C8B-B14F-4D97-AF65-F5344CB8AC3E}">
        <p14:creationId xmlns:p14="http://schemas.microsoft.com/office/powerpoint/2010/main" val="189512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FD96A8-0571-4828-AA94-7DB93A4857C5}"/>
              </a:ext>
            </a:extLst>
          </p:cNvPr>
          <p:cNvCxnSpPr>
            <a:cxnSpLocks/>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465F97-45E8-4475-81F0-E171C116B224}"/>
              </a:ext>
            </a:extLst>
          </p:cNvPr>
          <p:cNvSpPr/>
          <p:nvPr/>
        </p:nvSpPr>
        <p:spPr>
          <a:xfrm>
            <a:off x="4287946" y="3249144"/>
            <a:ext cx="7497214" cy="461665"/>
          </a:xfrm>
          <a:prstGeom prst="rect">
            <a:avLst/>
          </a:prstGeom>
        </p:spPr>
        <p:txBody>
          <a:bodyPr wrap="square">
            <a:spAutoFit/>
          </a:bodyPr>
          <a:lstStyle/>
          <a:p>
            <a:r>
              <a:rPr lang="en-US" sz="2400" b="1" dirty="0">
                <a:cs typeface="Times New Roman" panose="02020603050405020304" pitchFamily="18" charset="0"/>
              </a:rPr>
              <a:t>Srinivas K.S</a:t>
            </a:r>
            <a:endParaRPr lang="en-IN" sz="2400" b="1" dirty="0">
              <a:cs typeface="Times New Roman" panose="02020603050405020304" pitchFamily="18" charset="0"/>
            </a:endParaRPr>
          </a:p>
        </p:txBody>
      </p:sp>
      <p:sp>
        <p:nvSpPr>
          <p:cNvPr id="17" name="Rectangle 16">
            <a:extLst>
              <a:ext uri="{FF2B5EF4-FFF2-40B4-BE49-F238E27FC236}">
                <a16:creationId xmlns:a16="http://schemas.microsoft.com/office/drawing/2014/main" id="{62AC1A6C-10C2-4695-9224-09DA1B0D5932}"/>
              </a:ext>
            </a:extLst>
          </p:cNvPr>
          <p:cNvSpPr/>
          <p:nvPr/>
        </p:nvSpPr>
        <p:spPr>
          <a:xfrm>
            <a:off x="4287946" y="3646749"/>
            <a:ext cx="7497214" cy="400110"/>
          </a:xfrm>
          <a:prstGeom prst="rect">
            <a:avLst/>
          </a:prstGeom>
        </p:spPr>
        <p:txBody>
          <a:bodyPr wrap="square">
            <a:spAutoFit/>
          </a:bodyPr>
          <a:lstStyle/>
          <a:p>
            <a:r>
              <a:rPr lang="en-US" sz="2000" dirty="0">
                <a:cs typeface="Times New Roman" panose="02020603050405020304" pitchFamily="18" charset="0"/>
              </a:rPr>
              <a:t>Department of Computer Science</a:t>
            </a:r>
            <a:endParaRPr lang="en-IN" sz="2000" dirty="0">
              <a:cs typeface="Times New Roman" panose="02020603050405020304" pitchFamily="18" charset="0"/>
            </a:endParaRPr>
          </a:p>
        </p:txBody>
      </p:sp>
      <p:sp>
        <p:nvSpPr>
          <p:cNvPr id="21" name="Rectangle 20">
            <a:extLst>
              <a:ext uri="{FF2B5EF4-FFF2-40B4-BE49-F238E27FC236}">
                <a16:creationId xmlns:a16="http://schemas.microsoft.com/office/drawing/2014/main" id="{BADD599C-3DA0-4168-B5D7-CBDB66079CEF}"/>
              </a:ext>
            </a:extLst>
          </p:cNvPr>
          <p:cNvSpPr/>
          <p:nvPr/>
        </p:nvSpPr>
        <p:spPr>
          <a:xfrm>
            <a:off x="4300315" y="4049738"/>
            <a:ext cx="7497214" cy="461665"/>
          </a:xfrm>
          <a:prstGeom prst="rect">
            <a:avLst/>
          </a:prstGeom>
        </p:spPr>
        <p:txBody>
          <a:bodyPr wrap="square">
            <a:spAutoFit/>
          </a:bodyPr>
          <a:lstStyle/>
          <a:p>
            <a:r>
              <a:rPr lang="en-US" sz="2400" b="1" dirty="0">
                <a:cs typeface="Times New Roman" panose="02020603050405020304" pitchFamily="18" charset="0"/>
              </a:rPr>
              <a:t>srinivasks@pes.edu</a:t>
            </a:r>
            <a:endParaRPr lang="en-IN" sz="2400" b="1" dirty="0">
              <a:cs typeface="Times New Roman" panose="02020603050405020304" pitchFamily="18" charset="0"/>
            </a:endParaRPr>
          </a:p>
        </p:txBody>
      </p:sp>
      <p:grpSp>
        <p:nvGrpSpPr>
          <p:cNvPr id="23" name="Group 22">
            <a:extLst>
              <a:ext uri="{FF2B5EF4-FFF2-40B4-BE49-F238E27FC236}">
                <a16:creationId xmlns:a16="http://schemas.microsoft.com/office/drawing/2014/main" id="{6DD8DCC0-549E-48DB-8CCA-E3FF8FBDEBF0}"/>
              </a:ext>
            </a:extLst>
          </p:cNvPr>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a:extLst>
                <a:ext uri="{FF2B5EF4-FFF2-40B4-BE49-F238E27FC236}">
                  <a16:creationId xmlns:a16="http://schemas.microsoft.com/office/drawing/2014/main" id="{B895392A-2454-40A6-9F7C-BC20D3A463EB}"/>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C7604FF-DE88-44B6-A0D9-723028500B8B}"/>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35F4DC18-13F2-43D2-9B15-157998AF1875}"/>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4375A76-1BF8-4628-B0FE-78E1BEB569B2}"/>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a:extLst>
              <a:ext uri="{FF2B5EF4-FFF2-40B4-BE49-F238E27FC236}">
                <a16:creationId xmlns:a16="http://schemas.microsoft.com/office/drawing/2014/main" id="{DBF62E6F-20D6-4DF2-A881-ECD3EEB1A2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a:extLst>
              <a:ext uri="{FF2B5EF4-FFF2-40B4-BE49-F238E27FC236}">
                <a16:creationId xmlns:a16="http://schemas.microsoft.com/office/drawing/2014/main" id="{A6945700-3E62-4469-A35D-2B3AE23A08DF}"/>
              </a:ext>
            </a:extLst>
          </p:cNvPr>
          <p:cNvSpPr/>
          <p:nvPr/>
        </p:nvSpPr>
        <p:spPr>
          <a:xfrm>
            <a:off x="4287946" y="2068426"/>
            <a:ext cx="7497214" cy="553998"/>
          </a:xfrm>
          <a:prstGeom prst="rect">
            <a:avLst/>
          </a:prstGeom>
        </p:spPr>
        <p:txBody>
          <a:bodyPr wrap="square">
            <a:spAutoFit/>
          </a:bodyPr>
          <a:lstStyle/>
          <a:p>
            <a:r>
              <a:rPr lang="en-US" sz="3000" b="1" dirty="0">
                <a:solidFill>
                  <a:srgbClr val="DFA267"/>
                </a:solidFill>
                <a:cs typeface="Times New Roman" panose="02020603050405020304" pitchFamily="18" charset="0"/>
              </a:rPr>
              <a:t>T</a:t>
            </a:r>
            <a:r>
              <a:rPr lang="en-IN" sz="3000" b="1" dirty="0">
                <a:solidFill>
                  <a:srgbClr val="DFA267"/>
                </a:solidFill>
                <a:cs typeface="Times New Roman" panose="02020603050405020304" pitchFamily="18" charset="0"/>
              </a:rPr>
              <a:t>HANK YOU</a:t>
            </a:r>
          </a:p>
        </p:txBody>
      </p:sp>
    </p:spTree>
    <p:extLst>
      <p:ext uri="{BB962C8B-B14F-4D97-AF65-F5344CB8AC3E}">
        <p14:creationId xmlns:p14="http://schemas.microsoft.com/office/powerpoint/2010/main" val="326843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0" y="544856"/>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Bayes </a:t>
            </a:r>
            <a:r>
              <a:rPr lang="en-IN" sz="3600" b="1" spc="30" dirty="0">
                <a:solidFill>
                  <a:schemeClr val="accent1">
                    <a:lumMod val="75000"/>
                  </a:schemeClr>
                </a:solidFill>
                <a:cs typeface="Times New Roman" panose="02020603050405020304" pitchFamily="18" charset="0"/>
              </a:rPr>
              <a:t>Theorem and Concept</a:t>
            </a:r>
            <a:r>
              <a:rPr lang="en-IN" sz="3600" b="1" spc="-30" dirty="0">
                <a:solidFill>
                  <a:schemeClr val="accent1">
                    <a:lumMod val="75000"/>
                  </a:schemeClr>
                </a:solidFill>
                <a:cs typeface="Times New Roman" panose="02020603050405020304" pitchFamily="18" charset="0"/>
              </a:rPr>
              <a:t> </a:t>
            </a:r>
            <a:r>
              <a:rPr lang="en-IN" sz="3600" b="1" spc="40" dirty="0">
                <a:solidFill>
                  <a:schemeClr val="accent1">
                    <a:lumMod val="75000"/>
                  </a:schemeClr>
                </a:solidFill>
                <a:cs typeface="Times New Roman" panose="02020603050405020304" pitchFamily="18" charset="0"/>
              </a:rPr>
              <a:t>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0" name="object 8">
            <a:extLst>
              <a:ext uri="{FF2B5EF4-FFF2-40B4-BE49-F238E27FC236}">
                <a16:creationId xmlns:a16="http://schemas.microsoft.com/office/drawing/2014/main" id="{D4A6FE77-4C17-E840-8B5C-A616A59C8E36}"/>
              </a:ext>
            </a:extLst>
          </p:cNvPr>
          <p:cNvSpPr txBox="1"/>
          <p:nvPr/>
        </p:nvSpPr>
        <p:spPr>
          <a:xfrm>
            <a:off x="184668" y="1420805"/>
            <a:ext cx="7979189" cy="2406042"/>
          </a:xfrm>
          <a:prstGeom prst="rect">
            <a:avLst/>
          </a:prstGeom>
        </p:spPr>
        <p:txBody>
          <a:bodyPr vert="horz" wrap="square" lIns="0" tIns="13842" rIns="0" bIns="0" rtlCol="0">
            <a:spAutoFit/>
          </a:bodyPr>
          <a:lstStyle/>
          <a:p>
            <a:pPr marL="25168" marR="10067">
              <a:lnSpc>
                <a:spcPct val="102600"/>
              </a:lnSpc>
              <a:spcBef>
                <a:spcPts val="109"/>
              </a:spcBef>
            </a:pPr>
            <a:r>
              <a:rPr sz="2180" spc="-20" dirty="0">
                <a:cs typeface="Times New Roman" panose="02020603050405020304" pitchFamily="18" charset="0"/>
              </a:rPr>
              <a:t>What </a:t>
            </a:r>
            <a:r>
              <a:rPr sz="2180" spc="-10" dirty="0">
                <a:cs typeface="Times New Roman" panose="02020603050405020304" pitchFamily="18" charset="0"/>
              </a:rPr>
              <a:t>is the relationship </a:t>
            </a:r>
            <a:r>
              <a:rPr sz="2180" spc="-20" dirty="0">
                <a:cs typeface="Times New Roman" panose="02020603050405020304" pitchFamily="18" charset="0"/>
              </a:rPr>
              <a:t>between </a:t>
            </a:r>
            <a:r>
              <a:rPr sz="2180" spc="-40" dirty="0">
                <a:cs typeface="Times New Roman" panose="02020603050405020304" pitchFamily="18" charset="0"/>
              </a:rPr>
              <a:t>Bayes </a:t>
            </a:r>
            <a:r>
              <a:rPr sz="2180" spc="-10" dirty="0">
                <a:cs typeface="Times New Roman" panose="02020603050405020304" pitchFamily="18" charset="0"/>
              </a:rPr>
              <a:t>theorem </a:t>
            </a:r>
            <a:r>
              <a:rPr sz="2180" spc="-20" dirty="0">
                <a:cs typeface="Times New Roman" panose="02020603050405020304" pitchFamily="18" charset="0"/>
              </a:rPr>
              <a:t>and </a:t>
            </a:r>
            <a:r>
              <a:rPr lang="en-IN" sz="2180" spc="-10" dirty="0">
                <a:cs typeface="Times New Roman" panose="02020603050405020304" pitchFamily="18" charset="0"/>
              </a:rPr>
              <a:t>the </a:t>
            </a:r>
            <a:r>
              <a:rPr lang="en-IN" sz="2180" spc="-20" dirty="0">
                <a:cs typeface="Times New Roman" panose="02020603050405020304" pitchFamily="18" charset="0"/>
              </a:rPr>
              <a:t>problem  </a:t>
            </a:r>
            <a:r>
              <a:rPr lang="en-IN" sz="2180" spc="-10" dirty="0">
                <a:cs typeface="Times New Roman" panose="02020603050405020304" pitchFamily="18" charset="0"/>
              </a:rPr>
              <a:t>of </a:t>
            </a:r>
            <a:r>
              <a:rPr sz="2180" spc="-10" dirty="0">
                <a:cs typeface="Times New Roman" panose="02020603050405020304" pitchFamily="18" charset="0"/>
              </a:rPr>
              <a:t>concept</a:t>
            </a:r>
            <a:r>
              <a:rPr sz="2180" spc="-20" dirty="0">
                <a:cs typeface="Times New Roman" panose="02020603050405020304" pitchFamily="18" charset="0"/>
              </a:rPr>
              <a:t> </a:t>
            </a:r>
            <a:r>
              <a:rPr sz="2180" spc="-10" dirty="0">
                <a:cs typeface="Times New Roman" panose="02020603050405020304" pitchFamily="18" charset="0"/>
              </a:rPr>
              <a:t>learning?</a:t>
            </a:r>
            <a:endParaRPr sz="2180" dirty="0">
              <a:cs typeface="Times New Roman" panose="02020603050405020304" pitchFamily="18" charset="0"/>
            </a:endParaRPr>
          </a:p>
          <a:p>
            <a:pPr marL="25168">
              <a:spcBef>
                <a:spcPts val="664"/>
              </a:spcBef>
            </a:pPr>
            <a:r>
              <a:rPr lang="en-US" sz="2180" spc="-10" dirty="0">
                <a:cs typeface="Times New Roman" panose="02020603050405020304" pitchFamily="18" charset="0"/>
              </a:rPr>
              <a:t>I</a:t>
            </a:r>
            <a:r>
              <a:rPr sz="2180" spc="-10" dirty="0">
                <a:cs typeface="Times New Roman" panose="02020603050405020304" pitchFamily="18" charset="0"/>
              </a:rPr>
              <a:t>t can </a:t>
            </a:r>
            <a:r>
              <a:rPr sz="2180" spc="-20" dirty="0">
                <a:cs typeface="Times New Roman" panose="02020603050405020304" pitchFamily="18" charset="0"/>
              </a:rPr>
              <a:t>be used </a:t>
            </a:r>
            <a:r>
              <a:rPr sz="2180" spc="-40" dirty="0">
                <a:cs typeface="Times New Roman" panose="02020603050405020304" pitchFamily="18" charset="0"/>
              </a:rPr>
              <a:t>for </a:t>
            </a:r>
            <a:r>
              <a:rPr sz="2180" spc="-10" dirty="0">
                <a:cs typeface="Times New Roman" panose="02020603050405020304" pitchFamily="18" charset="0"/>
              </a:rPr>
              <a:t>designing </a:t>
            </a:r>
            <a:r>
              <a:rPr sz="2180" spc="-20" dirty="0">
                <a:cs typeface="Times New Roman" panose="02020603050405020304" pitchFamily="18" charset="0"/>
              </a:rPr>
              <a:t>a straightforward </a:t>
            </a:r>
            <a:r>
              <a:rPr sz="2180" spc="-10" dirty="0">
                <a:cs typeface="Times New Roman" panose="02020603050405020304" pitchFamily="18" charset="0"/>
              </a:rPr>
              <a:t>learning</a:t>
            </a:r>
            <a:r>
              <a:rPr sz="2180" spc="99" dirty="0">
                <a:cs typeface="Times New Roman" panose="02020603050405020304" pitchFamily="18" charset="0"/>
              </a:rPr>
              <a:t> </a:t>
            </a:r>
            <a:r>
              <a:rPr sz="2180" spc="-10" dirty="0">
                <a:cs typeface="Times New Roman" panose="02020603050405020304" pitchFamily="18" charset="0"/>
              </a:rPr>
              <a:t>algorithm</a:t>
            </a:r>
            <a:r>
              <a:rPr lang="en-US" sz="2180" spc="-10" dirty="0">
                <a:cs typeface="Times New Roman" panose="02020603050405020304" pitchFamily="18" charset="0"/>
              </a:rPr>
              <a:t> called </a:t>
            </a:r>
            <a:endParaRPr sz="2180" dirty="0">
              <a:cs typeface="Times New Roman" panose="02020603050405020304" pitchFamily="18" charset="0"/>
            </a:endParaRPr>
          </a:p>
          <a:p>
            <a:pPr marL="25168">
              <a:spcBef>
                <a:spcPts val="662"/>
              </a:spcBef>
            </a:pPr>
            <a:r>
              <a:rPr sz="2180" b="1" spc="-20" dirty="0">
                <a:solidFill>
                  <a:srgbClr val="FF0000"/>
                </a:solidFill>
                <a:cs typeface="Times New Roman" panose="02020603050405020304" pitchFamily="18" charset="0"/>
              </a:rPr>
              <a:t>Brute-Force MAP LEARNING</a:t>
            </a:r>
            <a:r>
              <a:rPr sz="2180" b="1" dirty="0">
                <a:solidFill>
                  <a:srgbClr val="FF0000"/>
                </a:solidFill>
                <a:cs typeface="Times New Roman" panose="02020603050405020304" pitchFamily="18" charset="0"/>
              </a:rPr>
              <a:t> </a:t>
            </a:r>
            <a:r>
              <a:rPr sz="2180" b="1" spc="-10" dirty="0">
                <a:solidFill>
                  <a:srgbClr val="FF0000"/>
                </a:solidFill>
                <a:cs typeface="Times New Roman" panose="02020603050405020304" pitchFamily="18" charset="0"/>
              </a:rPr>
              <a:t>algorithm</a:t>
            </a:r>
            <a:endParaRPr lang="en-US" sz="2180" b="1" spc="-10" dirty="0">
              <a:solidFill>
                <a:srgbClr val="FF0000"/>
              </a:solidFill>
              <a:cs typeface="Times New Roman" panose="02020603050405020304" pitchFamily="18" charset="0"/>
            </a:endParaRPr>
          </a:p>
          <a:p>
            <a:pPr marL="25168">
              <a:spcBef>
                <a:spcPts val="662"/>
              </a:spcBef>
            </a:pPr>
            <a:endParaRPr lang="en-IN" sz="2180" b="1" spc="-10" dirty="0">
              <a:cs typeface="Times New Roman" panose="02020603050405020304" pitchFamily="18" charset="0"/>
            </a:endParaRPr>
          </a:p>
          <a:p>
            <a:pPr marL="25168">
              <a:spcBef>
                <a:spcPts val="662"/>
              </a:spcBef>
            </a:pPr>
            <a:endParaRPr sz="218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870D30B-F3C1-4270-959E-E58C8D566D49}"/>
                  </a:ext>
                </a:extLst>
              </p14:cNvPr>
              <p14:cNvContentPartPr/>
              <p14:nvPr/>
            </p14:nvContentPartPr>
            <p14:xfrm>
              <a:off x="480960" y="1806120"/>
              <a:ext cx="8545680" cy="3578040"/>
            </p14:xfrm>
          </p:contentPart>
        </mc:Choice>
        <mc:Fallback>
          <p:pic>
            <p:nvPicPr>
              <p:cNvPr id="2" name="Ink 1">
                <a:extLst>
                  <a:ext uri="{FF2B5EF4-FFF2-40B4-BE49-F238E27FC236}">
                    <a16:creationId xmlns:a16="http://schemas.microsoft.com/office/drawing/2014/main" id="{3870D30B-F3C1-4270-959E-E58C8D566D49}"/>
                  </a:ext>
                </a:extLst>
              </p:cNvPr>
              <p:cNvPicPr/>
              <p:nvPr/>
            </p:nvPicPr>
            <p:blipFill>
              <a:blip r:embed="rId4"/>
              <a:stretch>
                <a:fillRect/>
              </a:stretch>
            </p:blipFill>
            <p:spPr>
              <a:xfrm>
                <a:off x="471600" y="1796760"/>
                <a:ext cx="8564400" cy="3596760"/>
              </a:xfrm>
              <a:prstGeom prst="rect">
                <a:avLst/>
              </a:prstGeom>
            </p:spPr>
          </p:pic>
        </mc:Fallback>
      </mc:AlternateContent>
    </p:spTree>
    <p:extLst>
      <p:ext uri="{BB962C8B-B14F-4D97-AF65-F5344CB8AC3E}">
        <p14:creationId xmlns:p14="http://schemas.microsoft.com/office/powerpoint/2010/main" val="164281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0" y="557531"/>
            <a:ext cx="8239291"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Brute-Force </a:t>
            </a:r>
            <a:r>
              <a:rPr lang="en-IN" sz="3600" b="1" spc="50" dirty="0">
                <a:solidFill>
                  <a:schemeClr val="accent1">
                    <a:lumMod val="75000"/>
                  </a:schemeClr>
                </a:solidFill>
                <a:cs typeface="Times New Roman" panose="02020603050405020304" pitchFamily="18" charset="0"/>
              </a:rPr>
              <a:t>MAP</a:t>
            </a:r>
            <a:r>
              <a:rPr lang="en-IN" sz="3600" b="1" spc="-10" dirty="0">
                <a:solidFill>
                  <a:schemeClr val="accent1">
                    <a:lumMod val="75000"/>
                  </a:schemeClr>
                </a:solidFill>
                <a:cs typeface="Times New Roman" panose="02020603050405020304" pitchFamily="18" charset="0"/>
              </a:rPr>
              <a:t> </a:t>
            </a:r>
            <a:r>
              <a:rPr lang="en-IN" sz="3600" b="1" spc="40" dirty="0">
                <a:solidFill>
                  <a:schemeClr val="accent1">
                    <a:lumMod val="75000"/>
                  </a:schemeClr>
                </a:solidFill>
                <a:cs typeface="Times New Roman" panose="02020603050405020304" pitchFamily="18" charset="0"/>
              </a:rPr>
              <a:t>Learning Algorithm</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TextBox 1">
            <a:extLst>
              <a:ext uri="{FF2B5EF4-FFF2-40B4-BE49-F238E27FC236}">
                <a16:creationId xmlns:a16="http://schemas.microsoft.com/office/drawing/2014/main" id="{6B534C0A-D7F8-A741-8D77-5D746309BF4F}"/>
              </a:ext>
            </a:extLst>
          </p:cNvPr>
          <p:cNvSpPr txBox="1"/>
          <p:nvPr/>
        </p:nvSpPr>
        <p:spPr>
          <a:xfrm>
            <a:off x="201477" y="1596325"/>
            <a:ext cx="7516679" cy="1143070"/>
          </a:xfrm>
          <a:prstGeom prst="rect">
            <a:avLst/>
          </a:prstGeom>
          <a:noFill/>
        </p:spPr>
        <p:txBody>
          <a:bodyPr wrap="square" rtlCol="0">
            <a:spAutoFit/>
          </a:bodyPr>
          <a:lstStyle/>
          <a:p>
            <a:pPr>
              <a:lnSpc>
                <a:spcPct val="150000"/>
              </a:lnSpc>
            </a:pPr>
            <a:r>
              <a:rPr lang="en-US" sz="2400" dirty="0"/>
              <a:t>The MAP hypothesis output  is used to design a simple learning algorithm called  “Brute force learning algorithm”</a:t>
            </a:r>
          </a:p>
        </p:txBody>
      </p:sp>
    </p:spTree>
    <p:extLst>
      <p:ext uri="{BB962C8B-B14F-4D97-AF65-F5344CB8AC3E}">
        <p14:creationId xmlns:p14="http://schemas.microsoft.com/office/powerpoint/2010/main" val="361325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0" y="557531"/>
            <a:ext cx="8239291"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Brute-Force </a:t>
            </a:r>
            <a:r>
              <a:rPr lang="en-IN" sz="3600" b="1" spc="50" dirty="0">
                <a:solidFill>
                  <a:schemeClr val="accent1">
                    <a:lumMod val="75000"/>
                  </a:schemeClr>
                </a:solidFill>
                <a:cs typeface="Times New Roman" panose="02020603050405020304" pitchFamily="18" charset="0"/>
              </a:rPr>
              <a:t>MAP</a:t>
            </a:r>
            <a:r>
              <a:rPr lang="en-IN" sz="3600" b="1" spc="-10" dirty="0">
                <a:solidFill>
                  <a:schemeClr val="accent1">
                    <a:lumMod val="75000"/>
                  </a:schemeClr>
                </a:solidFill>
                <a:cs typeface="Times New Roman" panose="02020603050405020304" pitchFamily="18" charset="0"/>
              </a:rPr>
              <a:t> </a:t>
            </a:r>
            <a:r>
              <a:rPr lang="en-IN" sz="3600" b="1" spc="40" dirty="0">
                <a:solidFill>
                  <a:schemeClr val="accent1">
                    <a:lumMod val="75000"/>
                  </a:schemeClr>
                </a:solidFill>
                <a:cs typeface="Times New Roman" panose="02020603050405020304" pitchFamily="18" charset="0"/>
              </a:rPr>
              <a:t>Learning Algorithm</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pSp>
        <p:nvGrpSpPr>
          <p:cNvPr id="9" name="Group 8">
            <a:extLst>
              <a:ext uri="{FF2B5EF4-FFF2-40B4-BE49-F238E27FC236}">
                <a16:creationId xmlns:a16="http://schemas.microsoft.com/office/drawing/2014/main" id="{5F3808FD-28D0-CD4E-94BE-240E911A2C17}"/>
              </a:ext>
            </a:extLst>
          </p:cNvPr>
          <p:cNvGrpSpPr/>
          <p:nvPr/>
        </p:nvGrpSpPr>
        <p:grpSpPr>
          <a:xfrm>
            <a:off x="603822" y="1854566"/>
            <a:ext cx="7593893" cy="3301322"/>
            <a:chOff x="2160759" y="3161031"/>
            <a:chExt cx="7593893" cy="3301322"/>
          </a:xfrm>
        </p:grpSpPr>
        <p:sp>
          <p:nvSpPr>
            <p:cNvPr id="11" name="object 12">
              <a:extLst>
                <a:ext uri="{FF2B5EF4-FFF2-40B4-BE49-F238E27FC236}">
                  <a16:creationId xmlns:a16="http://schemas.microsoft.com/office/drawing/2014/main" id="{B75D5610-5D82-F747-97A3-3EF090066981}"/>
                </a:ext>
              </a:extLst>
            </p:cNvPr>
            <p:cNvSpPr txBox="1"/>
            <p:nvPr/>
          </p:nvSpPr>
          <p:spPr>
            <a:xfrm>
              <a:off x="2191551" y="3161031"/>
              <a:ext cx="7469648" cy="1350147"/>
            </a:xfrm>
            <a:prstGeom prst="rect">
              <a:avLst/>
            </a:prstGeom>
          </p:spPr>
          <p:txBody>
            <a:bodyPr vert="horz" wrap="square" lIns="0" tIns="23909" rIns="0" bIns="0" rtlCol="0">
              <a:spAutoFit/>
            </a:bodyPr>
            <a:lstStyle/>
            <a:p>
              <a:pPr marL="25168">
                <a:spcBef>
                  <a:spcPts val="188"/>
                </a:spcBef>
              </a:pPr>
              <a:r>
                <a:rPr sz="2400" spc="-30" dirty="0">
                  <a:latin typeface="Times New Roman" panose="02020603050405020304" pitchFamily="18" charset="0"/>
                  <a:cs typeface="Times New Roman" panose="02020603050405020304" pitchFamily="18" charset="0"/>
                </a:rPr>
                <a:t>For </a:t>
              </a:r>
              <a:r>
                <a:rPr sz="2400" spc="-10" dirty="0">
                  <a:latin typeface="Times New Roman" panose="02020603050405020304" pitchFamily="18" charset="0"/>
                  <a:cs typeface="Times New Roman" panose="02020603050405020304" pitchFamily="18" charset="0"/>
                </a:rPr>
                <a:t>each hypothesis </a:t>
              </a:r>
              <a:r>
                <a:rPr sz="2400" i="1" spc="-10" dirty="0">
                  <a:latin typeface="Times New Roman" panose="02020603050405020304" pitchFamily="18" charset="0"/>
                  <a:cs typeface="Times New Roman" panose="02020603050405020304" pitchFamily="18" charset="0"/>
                </a:rPr>
                <a:t>h </a:t>
              </a:r>
              <a:r>
                <a:rPr sz="2400" spc="-268" dirty="0">
                  <a:latin typeface="Times New Roman" panose="02020603050405020304" pitchFamily="18" charset="0"/>
                  <a:cs typeface="Times New Roman" panose="02020603050405020304" pitchFamily="18" charset="0"/>
                </a:rPr>
                <a:t>∈ </a:t>
              </a:r>
              <a:r>
                <a:rPr sz="2400" i="1" spc="69" dirty="0">
                  <a:latin typeface="Times New Roman" panose="02020603050405020304" pitchFamily="18" charset="0"/>
                  <a:cs typeface="Times New Roman" panose="02020603050405020304" pitchFamily="18" charset="0"/>
                </a:rPr>
                <a:t>H</a:t>
              </a:r>
              <a:r>
                <a:rPr sz="2400" spc="69"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calculate the posterior</a:t>
              </a:r>
              <a:r>
                <a:rPr sz="2400" spc="-119"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probability</a:t>
              </a:r>
              <a:endParaRPr sz="2400" dirty="0">
                <a:latin typeface="Times New Roman" panose="02020603050405020304" pitchFamily="18" charset="0"/>
                <a:cs typeface="Times New Roman" panose="02020603050405020304" pitchFamily="18" charset="0"/>
              </a:endParaRPr>
            </a:p>
            <a:p>
              <a:pPr marL="3671951">
                <a:spcBef>
                  <a:spcPts val="1694"/>
                </a:spcBef>
              </a:pPr>
              <a:r>
                <a:rPr sz="2400" b="1" i="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P</a:t>
              </a:r>
              <a:r>
                <a:rPr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a:t>
              </a:r>
              <a:r>
                <a:rPr sz="2400" b="1" i="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D</a:t>
              </a:r>
              <a:r>
                <a:rPr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a:t>
              </a:r>
              <a:r>
                <a:rPr sz="2400" b="1" i="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h</a:t>
              </a:r>
              <a:r>
                <a:rPr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a:t>
              </a:r>
              <a:r>
                <a:rPr sz="2400" b="1" i="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P</a:t>
              </a:r>
              <a:r>
                <a:rPr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a:t>
              </a:r>
              <a:r>
                <a:rPr sz="2400" b="1" i="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h</a:t>
              </a:r>
              <a:r>
                <a:rPr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a:t>
              </a:r>
              <a:r>
                <a:rPr lang="en-US" sz="2400" b="1" u="sng" spc="59" dirty="0">
                  <a:solidFill>
                    <a:srgbClr val="C00000"/>
                  </a:solidFill>
                  <a:uFill>
                    <a:solidFill>
                      <a:srgbClr val="000000"/>
                    </a:solidFill>
                  </a:uFill>
                  <a:latin typeface="Times New Roman" panose="02020603050405020304" pitchFamily="18" charset="0"/>
                  <a:cs typeface="Times New Roman" panose="02020603050405020304" pitchFamily="18" charset="0"/>
                </a:rPr>
                <a:t> </a:t>
              </a:r>
              <a:r>
                <a:rPr lang="en-US" sz="2400" spc="59" dirty="0">
                  <a:uFill>
                    <a:solidFill>
                      <a:srgbClr val="000000"/>
                    </a:solidFill>
                  </a:uFill>
                  <a:latin typeface="Times New Roman" panose="02020603050405020304" pitchFamily="18" charset="0"/>
                  <a:cs typeface="Times New Roman" panose="02020603050405020304" pitchFamily="18" charset="0"/>
                </a:rPr>
                <a:t>………….(1)</a:t>
              </a:r>
              <a:endParaRPr sz="2400" dirty="0">
                <a:latin typeface="Times New Roman" panose="02020603050405020304" pitchFamily="18" charset="0"/>
                <a:cs typeface="Times New Roman" panose="02020603050405020304" pitchFamily="18" charset="0"/>
              </a:endParaRPr>
            </a:p>
          </p:txBody>
        </p:sp>
        <p:sp>
          <p:nvSpPr>
            <p:cNvPr id="12" name="object 13">
              <a:extLst>
                <a:ext uri="{FF2B5EF4-FFF2-40B4-BE49-F238E27FC236}">
                  <a16:creationId xmlns:a16="http://schemas.microsoft.com/office/drawing/2014/main" id="{8622F669-9439-EA4D-A550-AB459C9947E9}"/>
                </a:ext>
              </a:extLst>
            </p:cNvPr>
            <p:cNvSpPr txBox="1"/>
            <p:nvPr/>
          </p:nvSpPr>
          <p:spPr>
            <a:xfrm flipH="1">
              <a:off x="6175431" y="4495302"/>
              <a:ext cx="728419" cy="393474"/>
            </a:xfrm>
            <a:prstGeom prst="rect">
              <a:avLst/>
            </a:prstGeom>
          </p:spPr>
          <p:txBody>
            <a:bodyPr vert="horz" wrap="square" lIns="0" tIns="23909" rIns="0" bIns="0" rtlCol="0">
              <a:spAutoFit/>
            </a:bodyPr>
            <a:lstStyle/>
            <a:p>
              <a:pPr marL="25168">
                <a:spcBef>
                  <a:spcPts val="188"/>
                </a:spcBef>
              </a:pPr>
              <a:r>
                <a:rPr sz="2400" b="1" i="1" spc="119" dirty="0">
                  <a:solidFill>
                    <a:srgbClr val="C00000"/>
                  </a:solidFill>
                  <a:latin typeface="Times New Roman" panose="02020603050405020304" pitchFamily="18" charset="0"/>
                  <a:cs typeface="Times New Roman" panose="02020603050405020304" pitchFamily="18" charset="0"/>
                </a:rPr>
                <a:t>P</a:t>
              </a:r>
              <a:r>
                <a:rPr sz="2400" b="1" spc="119" dirty="0">
                  <a:solidFill>
                    <a:srgbClr val="C00000"/>
                  </a:solidFill>
                  <a:latin typeface="Times New Roman" panose="02020603050405020304" pitchFamily="18" charset="0"/>
                  <a:cs typeface="Times New Roman" panose="02020603050405020304" pitchFamily="18" charset="0"/>
                </a:rPr>
                <a:t>(</a:t>
              </a:r>
              <a:r>
                <a:rPr sz="2400" b="1" i="1" spc="69" dirty="0">
                  <a:solidFill>
                    <a:srgbClr val="C00000"/>
                  </a:solidFill>
                  <a:latin typeface="Times New Roman" panose="02020603050405020304" pitchFamily="18" charset="0"/>
                  <a:cs typeface="Times New Roman" panose="02020603050405020304" pitchFamily="18" charset="0"/>
                </a:rPr>
                <a:t>D</a:t>
              </a:r>
              <a:r>
                <a:rPr sz="2400" b="1" spc="119" dirty="0">
                  <a:solidFill>
                    <a:srgbClr val="C00000"/>
                  </a:solidFill>
                  <a:latin typeface="Times New Roman" panose="02020603050405020304" pitchFamily="18" charset="0"/>
                  <a:cs typeface="Times New Roman" panose="02020603050405020304" pitchFamily="18" charset="0"/>
                </a:rPr>
                <a:t>)</a:t>
              </a:r>
              <a:endParaRPr sz="2400" b="1" dirty="0">
                <a:solidFill>
                  <a:srgbClr val="C00000"/>
                </a:solidFill>
                <a:latin typeface="Times New Roman" panose="02020603050405020304" pitchFamily="18" charset="0"/>
                <a:cs typeface="Times New Roman" panose="02020603050405020304" pitchFamily="18" charset="0"/>
              </a:endParaRPr>
            </a:p>
          </p:txBody>
        </p:sp>
        <p:sp>
          <p:nvSpPr>
            <p:cNvPr id="13" name="object 16">
              <a:extLst>
                <a:ext uri="{FF2B5EF4-FFF2-40B4-BE49-F238E27FC236}">
                  <a16:creationId xmlns:a16="http://schemas.microsoft.com/office/drawing/2014/main" id="{480AB0CA-68A6-894F-8587-68F64D958259}"/>
                </a:ext>
              </a:extLst>
            </p:cNvPr>
            <p:cNvSpPr txBox="1"/>
            <p:nvPr/>
          </p:nvSpPr>
          <p:spPr>
            <a:xfrm>
              <a:off x="2160759" y="4962229"/>
              <a:ext cx="7593893" cy="393474"/>
            </a:xfrm>
            <a:prstGeom prst="rect">
              <a:avLst/>
            </a:prstGeom>
          </p:spPr>
          <p:txBody>
            <a:bodyPr vert="horz" wrap="square" lIns="0" tIns="23909" rIns="0" bIns="0" rtlCol="0">
              <a:spAutoFit/>
            </a:bodyPr>
            <a:lstStyle/>
            <a:p>
              <a:pPr marL="75503">
                <a:spcBef>
                  <a:spcPts val="188"/>
                </a:spcBef>
              </a:pPr>
              <a:r>
                <a:rPr sz="2400" spc="-10" dirty="0">
                  <a:latin typeface="Times New Roman" panose="02020603050405020304" pitchFamily="18" charset="0"/>
                  <a:cs typeface="Times New Roman" panose="02020603050405020304" pitchFamily="18" charset="0"/>
                </a:rPr>
                <a:t>Output hypothesis </a:t>
              </a:r>
              <a:r>
                <a:rPr sz="2400" i="1" spc="-10" dirty="0">
                  <a:latin typeface="Times New Roman" panose="02020603050405020304" pitchFamily="18" charset="0"/>
                  <a:cs typeface="Times New Roman" panose="02020603050405020304" pitchFamily="18" charset="0"/>
                </a:rPr>
                <a:t>h</a:t>
              </a:r>
              <a:r>
                <a:rPr sz="2400" i="1" spc="-14" baseline="-11904" dirty="0">
                  <a:latin typeface="Times New Roman" panose="02020603050405020304" pitchFamily="18" charset="0"/>
                  <a:cs typeface="Times New Roman" panose="02020603050405020304" pitchFamily="18" charset="0"/>
                </a:rPr>
                <a:t>MAP </a:t>
              </a:r>
              <a:r>
                <a:rPr sz="2400" spc="-10" dirty="0">
                  <a:latin typeface="Times New Roman" panose="02020603050405020304" pitchFamily="18" charset="0"/>
                  <a:cs typeface="Times New Roman" panose="02020603050405020304" pitchFamily="18" charset="0"/>
                </a:rPr>
                <a:t>with the highest posterior</a:t>
              </a:r>
              <a:r>
                <a:rPr sz="2400" spc="69"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probability</a:t>
              </a:r>
              <a:endParaRPr sz="2400" dirty="0">
                <a:latin typeface="Times New Roman" panose="02020603050405020304" pitchFamily="18" charset="0"/>
                <a:cs typeface="Times New Roman" panose="02020603050405020304" pitchFamily="18" charset="0"/>
              </a:endParaRPr>
            </a:p>
          </p:txBody>
        </p:sp>
        <p:sp>
          <p:nvSpPr>
            <p:cNvPr id="14" name="object 17">
              <a:extLst>
                <a:ext uri="{FF2B5EF4-FFF2-40B4-BE49-F238E27FC236}">
                  <a16:creationId xmlns:a16="http://schemas.microsoft.com/office/drawing/2014/main" id="{23B8B00B-2AC7-7B49-8229-50D5CA8F9BBF}"/>
                </a:ext>
              </a:extLst>
            </p:cNvPr>
            <p:cNvSpPr txBox="1"/>
            <p:nvPr/>
          </p:nvSpPr>
          <p:spPr>
            <a:xfrm>
              <a:off x="4647133" y="5887034"/>
              <a:ext cx="4753986" cy="575319"/>
            </a:xfrm>
            <a:prstGeom prst="rect">
              <a:avLst/>
            </a:prstGeom>
          </p:spPr>
          <p:txBody>
            <a:bodyPr vert="horz" wrap="square" lIns="0" tIns="23909" rIns="0" bIns="0" rtlCol="0">
              <a:spAutoFit/>
            </a:bodyPr>
            <a:lstStyle/>
            <a:p>
              <a:pPr algn="ctr">
                <a:lnSpc>
                  <a:spcPts val="2368"/>
                </a:lnSpc>
                <a:spcBef>
                  <a:spcPts val="188"/>
                </a:spcBef>
              </a:pPr>
              <a:r>
                <a:rPr sz="2400" b="1" i="1" spc="-10" dirty="0">
                  <a:solidFill>
                    <a:srgbClr val="C00000"/>
                  </a:solidFill>
                  <a:latin typeface="Times New Roman" panose="02020603050405020304" pitchFamily="18" charset="0"/>
                  <a:cs typeface="Times New Roman" panose="02020603050405020304" pitchFamily="18" charset="0"/>
                </a:rPr>
                <a:t>h</a:t>
              </a:r>
              <a:r>
                <a:rPr sz="2400" b="1" i="1" spc="-14" baseline="-11904" dirty="0">
                  <a:solidFill>
                    <a:srgbClr val="C00000"/>
                  </a:solidFill>
                  <a:latin typeface="Times New Roman" panose="02020603050405020304" pitchFamily="18" charset="0"/>
                  <a:cs typeface="Times New Roman" panose="02020603050405020304" pitchFamily="18" charset="0"/>
                </a:rPr>
                <a:t>MAP </a:t>
              </a:r>
              <a:r>
                <a:rPr sz="2400" b="1" spc="-50" dirty="0">
                  <a:solidFill>
                    <a:srgbClr val="C00000"/>
                  </a:solidFill>
                  <a:latin typeface="Times New Roman" panose="02020603050405020304" pitchFamily="18" charset="0"/>
                  <a:cs typeface="Times New Roman" panose="02020603050405020304" pitchFamily="18" charset="0"/>
                </a:rPr>
                <a:t>= </a:t>
              </a:r>
              <a:r>
                <a:rPr sz="2400" b="1" i="1" spc="-10" dirty="0">
                  <a:solidFill>
                    <a:srgbClr val="C00000"/>
                  </a:solidFill>
                  <a:latin typeface="Times New Roman" panose="02020603050405020304" pitchFamily="18" charset="0"/>
                  <a:cs typeface="Times New Roman" panose="02020603050405020304" pitchFamily="18" charset="0"/>
                </a:rPr>
                <a:t>argmax</a:t>
              </a:r>
              <a:r>
                <a:rPr sz="2400" b="1" i="1" spc="69" dirty="0">
                  <a:solidFill>
                    <a:srgbClr val="C00000"/>
                  </a:solidFill>
                  <a:latin typeface="Times New Roman" panose="02020603050405020304" pitchFamily="18" charset="0"/>
                  <a:cs typeface="Times New Roman" panose="02020603050405020304" pitchFamily="18" charset="0"/>
                </a:rPr>
                <a:t> </a:t>
              </a:r>
              <a:r>
                <a:rPr sz="2400" b="1" i="1" spc="40" dirty="0">
                  <a:solidFill>
                    <a:srgbClr val="C00000"/>
                  </a:solidFill>
                  <a:latin typeface="Times New Roman" panose="02020603050405020304" pitchFamily="18" charset="0"/>
                  <a:cs typeface="Times New Roman" panose="02020603050405020304" pitchFamily="18" charset="0"/>
                </a:rPr>
                <a:t>P</a:t>
              </a:r>
              <a:r>
                <a:rPr sz="2400" b="1" spc="40" dirty="0">
                  <a:solidFill>
                    <a:srgbClr val="C00000"/>
                  </a:solidFill>
                  <a:latin typeface="Times New Roman" panose="02020603050405020304" pitchFamily="18" charset="0"/>
                  <a:cs typeface="Times New Roman" panose="02020603050405020304" pitchFamily="18" charset="0"/>
                </a:rPr>
                <a:t>(</a:t>
              </a:r>
              <a:r>
                <a:rPr sz="2400" b="1" i="1" spc="40" dirty="0" err="1">
                  <a:solidFill>
                    <a:srgbClr val="C00000"/>
                  </a:solidFill>
                  <a:latin typeface="Times New Roman" panose="02020603050405020304" pitchFamily="18" charset="0"/>
                  <a:cs typeface="Times New Roman" panose="02020603050405020304" pitchFamily="18" charset="0"/>
                </a:rPr>
                <a:t>h</a:t>
              </a:r>
              <a:r>
                <a:rPr sz="2400" b="1" spc="40" dirty="0" err="1">
                  <a:solidFill>
                    <a:srgbClr val="C00000"/>
                  </a:solidFill>
                  <a:latin typeface="Times New Roman" panose="02020603050405020304" pitchFamily="18" charset="0"/>
                  <a:cs typeface="Times New Roman" panose="02020603050405020304" pitchFamily="18" charset="0"/>
                </a:rPr>
                <a:t>|</a:t>
              </a:r>
              <a:r>
                <a:rPr sz="2400" b="1" i="1" spc="40" dirty="0" err="1">
                  <a:solidFill>
                    <a:srgbClr val="C00000"/>
                  </a:solidFill>
                  <a:latin typeface="Times New Roman" panose="02020603050405020304" pitchFamily="18" charset="0"/>
                  <a:cs typeface="Times New Roman" panose="02020603050405020304" pitchFamily="18" charset="0"/>
                </a:rPr>
                <a:t>D</a:t>
              </a:r>
              <a:r>
                <a:rPr sz="2400" b="1" spc="40" dirty="0">
                  <a:solidFill>
                    <a:srgbClr val="C00000"/>
                  </a:solidFill>
                  <a:latin typeface="Times New Roman" panose="02020603050405020304" pitchFamily="18" charset="0"/>
                  <a:cs typeface="Times New Roman" panose="02020603050405020304" pitchFamily="18" charset="0"/>
                </a:rPr>
                <a:t>)</a:t>
              </a:r>
              <a:r>
                <a:rPr lang="en-US" sz="2400" b="1" spc="40" dirty="0">
                  <a:solidFill>
                    <a:srgbClr val="C00000"/>
                  </a:solidFill>
                  <a:latin typeface="Times New Roman" panose="02020603050405020304" pitchFamily="18" charset="0"/>
                  <a:cs typeface="Times New Roman" panose="02020603050405020304" pitchFamily="18" charset="0"/>
                </a:rPr>
                <a:t>…………(2)</a:t>
              </a:r>
              <a:endParaRPr lang="en-IN" sz="2400" b="1" dirty="0">
                <a:solidFill>
                  <a:srgbClr val="C00000"/>
                </a:solidFill>
                <a:latin typeface="Times New Roman" panose="02020603050405020304" pitchFamily="18" charset="0"/>
                <a:cs typeface="Times New Roman" panose="02020603050405020304" pitchFamily="18" charset="0"/>
              </a:endParaRPr>
            </a:p>
            <a:p>
              <a:pPr marL="10067" algn="ctr">
                <a:lnSpc>
                  <a:spcPts val="1655"/>
                </a:lnSpc>
              </a:pPr>
              <a:r>
                <a:rPr lang="en-IN" sz="2400" b="1" i="1" spc="-109" dirty="0" err="1">
                  <a:solidFill>
                    <a:srgbClr val="C00000"/>
                  </a:solidFill>
                  <a:latin typeface="Times New Roman" panose="02020603050405020304" pitchFamily="18" charset="0"/>
                  <a:cs typeface="Times New Roman" panose="02020603050405020304" pitchFamily="18" charset="0"/>
                </a:rPr>
                <a:t>h</a:t>
              </a:r>
              <a:r>
                <a:rPr lang="en-IN" sz="2400" b="1" spc="-109" dirty="0" err="1">
                  <a:solidFill>
                    <a:srgbClr val="C00000"/>
                  </a:solidFill>
                  <a:latin typeface="Times New Roman" panose="02020603050405020304" pitchFamily="18" charset="0"/>
                  <a:cs typeface="Times New Roman" panose="02020603050405020304" pitchFamily="18" charset="0"/>
                </a:rPr>
                <a:t>∈</a:t>
              </a:r>
              <a:r>
                <a:rPr lang="en-IN" sz="2400" b="1" i="1" spc="-109" dirty="0" err="1">
                  <a:solidFill>
                    <a:srgbClr val="C00000"/>
                  </a:solidFill>
                  <a:latin typeface="Times New Roman" panose="02020603050405020304" pitchFamily="18" charset="0"/>
                  <a:cs typeface="Times New Roman" panose="02020603050405020304" pitchFamily="18" charset="0"/>
                </a:rPr>
                <a:t>H</a:t>
              </a:r>
              <a:endParaRPr lang="en-IN" sz="2400" b="1" dirty="0">
                <a:solidFill>
                  <a:srgbClr val="C000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F175EFA-7FD3-407B-90AF-3443A28A820A}"/>
                  </a:ext>
                </a:extLst>
              </p14:cNvPr>
              <p14:cNvContentPartPr/>
              <p14:nvPr/>
            </p14:nvContentPartPr>
            <p14:xfrm>
              <a:off x="2548440" y="2260080"/>
              <a:ext cx="3121560" cy="2939040"/>
            </p14:xfrm>
          </p:contentPart>
        </mc:Choice>
        <mc:Fallback>
          <p:pic>
            <p:nvPicPr>
              <p:cNvPr id="2" name="Ink 1">
                <a:extLst>
                  <a:ext uri="{FF2B5EF4-FFF2-40B4-BE49-F238E27FC236}">
                    <a16:creationId xmlns:a16="http://schemas.microsoft.com/office/drawing/2014/main" id="{5F175EFA-7FD3-407B-90AF-3443A28A820A}"/>
                  </a:ext>
                </a:extLst>
              </p:cNvPr>
              <p:cNvPicPr/>
              <p:nvPr/>
            </p:nvPicPr>
            <p:blipFill>
              <a:blip r:embed="rId4"/>
              <a:stretch>
                <a:fillRect/>
              </a:stretch>
            </p:blipFill>
            <p:spPr>
              <a:xfrm>
                <a:off x="2539080" y="2250720"/>
                <a:ext cx="3140280" cy="2957760"/>
              </a:xfrm>
              <a:prstGeom prst="rect">
                <a:avLst/>
              </a:prstGeom>
            </p:spPr>
          </p:pic>
        </mc:Fallback>
      </mc:AlternateContent>
    </p:spTree>
    <p:extLst>
      <p:ext uri="{BB962C8B-B14F-4D97-AF65-F5344CB8AC3E}">
        <p14:creationId xmlns:p14="http://schemas.microsoft.com/office/powerpoint/2010/main" val="196581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Brute-Force </a:t>
            </a:r>
            <a:r>
              <a:rPr lang="en-IN" sz="3600" b="1" spc="50" dirty="0">
                <a:solidFill>
                  <a:schemeClr val="accent1">
                    <a:lumMod val="75000"/>
                  </a:schemeClr>
                </a:solidFill>
                <a:cs typeface="Times New Roman" panose="02020603050405020304" pitchFamily="18" charset="0"/>
              </a:rPr>
              <a:t>MAP</a:t>
            </a:r>
            <a:r>
              <a:rPr lang="en-IN" sz="3600" b="1" spc="-10" dirty="0">
                <a:solidFill>
                  <a:schemeClr val="accent1">
                    <a:lumMod val="75000"/>
                  </a:schemeClr>
                </a:solidFill>
                <a:cs typeface="Times New Roman" panose="02020603050405020304" pitchFamily="18" charset="0"/>
              </a:rPr>
              <a:t> </a:t>
            </a:r>
            <a:r>
              <a:rPr lang="en-IN" sz="3600" b="1" spc="40" dirty="0">
                <a:solidFill>
                  <a:schemeClr val="accent1">
                    <a:lumMod val="75000"/>
                  </a:schemeClr>
                </a:solidFill>
                <a:cs typeface="Times New Roman" panose="02020603050405020304" pitchFamily="18" charset="0"/>
              </a:rPr>
              <a:t>Learning Algorithm</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2" name="Picture 1">
            <a:extLst>
              <a:ext uri="{FF2B5EF4-FFF2-40B4-BE49-F238E27FC236}">
                <a16:creationId xmlns:a16="http://schemas.microsoft.com/office/drawing/2014/main" id="{F8684885-995D-2744-89DA-208C722B6BB8}"/>
              </a:ext>
            </a:extLst>
          </p:cNvPr>
          <p:cNvPicPr>
            <a:picLocks noChangeAspect="1"/>
          </p:cNvPicPr>
          <p:nvPr/>
        </p:nvPicPr>
        <p:blipFill>
          <a:blip r:embed="rId3"/>
          <a:stretch>
            <a:fillRect/>
          </a:stretch>
        </p:blipFill>
        <p:spPr>
          <a:xfrm>
            <a:off x="336884" y="1373188"/>
            <a:ext cx="8061158" cy="4038600"/>
          </a:xfrm>
          <a:prstGeom prst="rect">
            <a:avLst/>
          </a:prstGeom>
        </p:spPr>
      </p:pic>
      <p:sp>
        <p:nvSpPr>
          <p:cNvPr id="3" name="Rectangle 2">
            <a:extLst>
              <a:ext uri="{FF2B5EF4-FFF2-40B4-BE49-F238E27FC236}">
                <a16:creationId xmlns:a16="http://schemas.microsoft.com/office/drawing/2014/main" id="{92895821-6B97-A447-9A4C-D92905540771}"/>
              </a:ext>
            </a:extLst>
          </p:cNvPr>
          <p:cNvSpPr/>
          <p:nvPr/>
        </p:nvSpPr>
        <p:spPr>
          <a:xfrm>
            <a:off x="276726" y="5468514"/>
            <a:ext cx="7934377" cy="1200329"/>
          </a:xfrm>
          <a:prstGeom prst="rect">
            <a:avLst/>
          </a:prstGeom>
        </p:spPr>
        <p:txBody>
          <a:bodyPr wrap="square">
            <a:spAutoFit/>
          </a:bodyPr>
          <a:lstStyle/>
          <a:p>
            <a:r>
              <a:rPr lang="en-IN" dirty="0"/>
              <a:t>This brute-force MAP learning algorithm may be computationally infeasible, as it requires applying the Bayes theorem to all </a:t>
            </a:r>
            <a:r>
              <a:rPr lang="en-IN" i="1" dirty="0"/>
              <a:t>h</a:t>
            </a:r>
            <a:r>
              <a:rPr lang="en-IN" dirty="0"/>
              <a:t> ∈ H.</a:t>
            </a:r>
          </a:p>
          <a:p>
            <a:r>
              <a:rPr lang="en-IN" dirty="0">
                <a:solidFill>
                  <a:srgbClr val="0D0D0D"/>
                </a:solidFill>
                <a:latin typeface="Droid Sans"/>
              </a:rPr>
              <a:t>However, this is still useful as a standard against which other concept learning approaches may be judged.</a:t>
            </a:r>
            <a:endParaRPr lang="en-US" dirty="0"/>
          </a:p>
        </p:txBody>
      </p:sp>
    </p:spTree>
    <p:extLst>
      <p:ext uri="{BB962C8B-B14F-4D97-AF65-F5344CB8AC3E}">
        <p14:creationId xmlns:p14="http://schemas.microsoft.com/office/powerpoint/2010/main" val="2842097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35401" y="0"/>
            <a:ext cx="9365799"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Relation </a:t>
            </a:r>
            <a:r>
              <a:rPr lang="en-IN" sz="3600" b="1" spc="50" dirty="0">
                <a:solidFill>
                  <a:schemeClr val="accent1">
                    <a:lumMod val="75000"/>
                  </a:schemeClr>
                </a:solidFill>
                <a:cs typeface="Times New Roman" panose="02020603050405020304" pitchFamily="18" charset="0"/>
              </a:rPr>
              <a:t>to Concept 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5" name="TextBox 4">
            <a:extLst>
              <a:ext uri="{FF2B5EF4-FFF2-40B4-BE49-F238E27FC236}">
                <a16:creationId xmlns:a16="http://schemas.microsoft.com/office/drawing/2014/main" id="{C9F6F0D2-6395-9A44-BC68-9F924EBEB25A}"/>
              </a:ext>
            </a:extLst>
          </p:cNvPr>
          <p:cNvSpPr txBox="1"/>
          <p:nvPr/>
        </p:nvSpPr>
        <p:spPr>
          <a:xfrm>
            <a:off x="121947" y="1406268"/>
            <a:ext cx="7441226" cy="3508653"/>
          </a:xfrm>
          <a:prstGeom prst="rect">
            <a:avLst/>
          </a:prstGeom>
          <a:noFill/>
        </p:spPr>
        <p:txBody>
          <a:bodyPr wrap="square" rtlCol="0">
            <a:spAutoFit/>
          </a:bodyPr>
          <a:lstStyle/>
          <a:p>
            <a:r>
              <a:rPr lang="en-IN" dirty="0"/>
              <a:t>Consider our usual concept learning task</a:t>
            </a:r>
          </a:p>
          <a:p>
            <a:endParaRPr lang="en-IN" dirty="0"/>
          </a:p>
          <a:p>
            <a:r>
              <a:rPr lang="en-IN" dirty="0"/>
              <a:t>instance space X, hypothesis space H, training examples D </a:t>
            </a:r>
          </a:p>
          <a:p>
            <a:r>
              <a:rPr lang="en-IN" dirty="0"/>
              <a:t>consider the Find S learning algorithm (outputs most specific hypothesis from the version space V S</a:t>
            </a:r>
            <a:r>
              <a:rPr lang="en-IN" baseline="-25000" dirty="0"/>
              <a:t>H;D )</a:t>
            </a:r>
          </a:p>
          <a:p>
            <a:endParaRPr lang="en-IN" dirty="0"/>
          </a:p>
          <a:p>
            <a:endParaRPr lang="en-IN" dirty="0"/>
          </a:p>
          <a:p>
            <a:r>
              <a:rPr lang="en-IN" dirty="0"/>
              <a:t>What would Bayes rule produce as the MAP hypothesis ?</a:t>
            </a:r>
          </a:p>
          <a:p>
            <a:endParaRPr lang="en-IN" dirty="0"/>
          </a:p>
          <a:p>
            <a:r>
              <a:rPr lang="en-IN" dirty="0"/>
              <a:t>Does “Find S” output a MAP hypothesis ?</a:t>
            </a:r>
          </a:p>
          <a:p>
            <a:br>
              <a:rPr lang="en-IN" dirty="0"/>
            </a:br>
            <a:endParaRPr lang="en-IN" sz="2400" dirty="0"/>
          </a:p>
        </p:txBody>
      </p:sp>
    </p:spTree>
    <p:extLst>
      <p:ext uri="{BB962C8B-B14F-4D97-AF65-F5344CB8AC3E}">
        <p14:creationId xmlns:p14="http://schemas.microsoft.com/office/powerpoint/2010/main" val="361226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35401" y="0"/>
            <a:ext cx="9365799"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Relation </a:t>
            </a:r>
            <a:r>
              <a:rPr lang="en-IN" sz="3600" b="1" spc="50" dirty="0">
                <a:solidFill>
                  <a:schemeClr val="accent1">
                    <a:lumMod val="75000"/>
                  </a:schemeClr>
                </a:solidFill>
                <a:cs typeface="Times New Roman" panose="02020603050405020304" pitchFamily="18" charset="0"/>
              </a:rPr>
              <a:t>to Concept 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449372" y="1993041"/>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4" name="Rectangle 13">
            <a:extLst>
              <a:ext uri="{FF2B5EF4-FFF2-40B4-BE49-F238E27FC236}">
                <a16:creationId xmlns:a16="http://schemas.microsoft.com/office/drawing/2014/main" id="{3E918426-4215-5846-A20A-C46CA4C9205A}"/>
              </a:ext>
            </a:extLst>
          </p:cNvPr>
          <p:cNvSpPr/>
          <p:nvPr/>
        </p:nvSpPr>
        <p:spPr>
          <a:xfrm>
            <a:off x="521776" y="1525992"/>
            <a:ext cx="6096000" cy="1754326"/>
          </a:xfrm>
          <a:prstGeom prst="rect">
            <a:avLst/>
          </a:prstGeom>
        </p:spPr>
        <p:txBody>
          <a:bodyPr>
            <a:spAutoFit/>
          </a:bodyPr>
          <a:lstStyle/>
          <a:p>
            <a:r>
              <a:rPr lang="en-IN" dirty="0">
                <a:latin typeface="CMSS10"/>
              </a:rPr>
              <a:t>Assume fixed set of instances  &lt;x</a:t>
            </a:r>
            <a:r>
              <a:rPr lang="en-IN" baseline="-25000" dirty="0">
                <a:latin typeface="CMSS10"/>
              </a:rPr>
              <a:t>1</a:t>
            </a:r>
            <a:r>
              <a:rPr lang="en-IN" dirty="0">
                <a:latin typeface="CMSS10"/>
              </a:rPr>
              <a:t>, x</a:t>
            </a:r>
            <a:r>
              <a:rPr lang="en-IN" baseline="-25000" dirty="0">
                <a:latin typeface="CMSS10"/>
              </a:rPr>
              <a:t>2</a:t>
            </a:r>
            <a:r>
              <a:rPr lang="en-IN" dirty="0">
                <a:latin typeface="CMSS10"/>
              </a:rPr>
              <a:t>, ………, </a:t>
            </a:r>
            <a:r>
              <a:rPr lang="en-IN" dirty="0" err="1">
                <a:latin typeface="CMSS10"/>
              </a:rPr>
              <a:t>x</a:t>
            </a:r>
            <a:r>
              <a:rPr lang="en-IN" baseline="-25000" dirty="0" err="1">
                <a:latin typeface="CMSS10"/>
              </a:rPr>
              <a:t>m</a:t>
            </a:r>
            <a:r>
              <a:rPr lang="en-IN" dirty="0">
                <a:latin typeface="CMSS10"/>
              </a:rPr>
              <a:t>&gt;</a:t>
            </a:r>
          </a:p>
          <a:p>
            <a:endParaRPr lang="en-IN" dirty="0">
              <a:latin typeface="CMSS10"/>
            </a:endParaRPr>
          </a:p>
          <a:p>
            <a:r>
              <a:rPr lang="en-IN" dirty="0">
                <a:latin typeface="CMSS10"/>
              </a:rPr>
              <a:t>Assume D is the set of classifications D = &lt; c(x</a:t>
            </a:r>
            <a:r>
              <a:rPr lang="en-IN" baseline="-25000" dirty="0">
                <a:latin typeface="CMSS10"/>
              </a:rPr>
              <a:t>1</a:t>
            </a:r>
            <a:r>
              <a:rPr lang="en-IN" dirty="0">
                <a:latin typeface="CMSS10"/>
              </a:rPr>
              <a:t>),…….,c(</a:t>
            </a:r>
            <a:r>
              <a:rPr lang="en-IN" dirty="0" err="1">
                <a:latin typeface="CMSS10"/>
              </a:rPr>
              <a:t>x</a:t>
            </a:r>
            <a:r>
              <a:rPr lang="en-IN" baseline="-25000" dirty="0" err="1">
                <a:latin typeface="CMSS10"/>
              </a:rPr>
              <a:t>m</a:t>
            </a:r>
            <a:r>
              <a:rPr lang="en-IN" dirty="0">
                <a:latin typeface="CMSS10"/>
              </a:rPr>
              <a:t>)&gt;</a:t>
            </a:r>
          </a:p>
          <a:p>
            <a:endParaRPr lang="en-IN" dirty="0">
              <a:latin typeface="CMSS10"/>
            </a:endParaRPr>
          </a:p>
          <a:p>
            <a:r>
              <a:rPr lang="en-IN" dirty="0">
                <a:latin typeface="CMSS10"/>
              </a:rPr>
              <a:t>Choose P(</a:t>
            </a:r>
            <a:r>
              <a:rPr lang="en-IN" dirty="0" err="1">
                <a:latin typeface="CMSS10"/>
              </a:rPr>
              <a:t>D|h</a:t>
            </a:r>
            <a:r>
              <a:rPr lang="en-IN" dirty="0">
                <a:latin typeface="CMSS10"/>
              </a:rPr>
              <a:t>):</a:t>
            </a:r>
            <a:endParaRPr lang="en-IN" dirty="0"/>
          </a:p>
          <a:p>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8738C1F-242B-4394-87A3-45094C3EA96E}"/>
                  </a:ext>
                </a:extLst>
              </p14:cNvPr>
              <p14:cNvContentPartPr/>
              <p14:nvPr/>
            </p14:nvContentPartPr>
            <p14:xfrm>
              <a:off x="1369080" y="1871640"/>
              <a:ext cx="7865280" cy="2594880"/>
            </p14:xfrm>
          </p:contentPart>
        </mc:Choice>
        <mc:Fallback>
          <p:pic>
            <p:nvPicPr>
              <p:cNvPr id="2" name="Ink 1">
                <a:extLst>
                  <a:ext uri="{FF2B5EF4-FFF2-40B4-BE49-F238E27FC236}">
                    <a16:creationId xmlns:a16="http://schemas.microsoft.com/office/drawing/2014/main" id="{88738C1F-242B-4394-87A3-45094C3EA96E}"/>
                  </a:ext>
                </a:extLst>
              </p:cNvPr>
              <p:cNvPicPr/>
              <p:nvPr/>
            </p:nvPicPr>
            <p:blipFill>
              <a:blip r:embed="rId4"/>
              <a:stretch>
                <a:fillRect/>
              </a:stretch>
            </p:blipFill>
            <p:spPr>
              <a:xfrm>
                <a:off x="1359720" y="1862280"/>
                <a:ext cx="7884000" cy="2613600"/>
              </a:xfrm>
              <a:prstGeom prst="rect">
                <a:avLst/>
              </a:prstGeom>
            </p:spPr>
          </p:pic>
        </mc:Fallback>
      </mc:AlternateContent>
    </p:spTree>
    <p:extLst>
      <p:ext uri="{BB962C8B-B14F-4D97-AF65-F5344CB8AC3E}">
        <p14:creationId xmlns:p14="http://schemas.microsoft.com/office/powerpoint/2010/main" val="832748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35401" y="0"/>
            <a:ext cx="9365799"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Relation </a:t>
            </a:r>
            <a:r>
              <a:rPr lang="en-IN" sz="3600" b="1" spc="50" dirty="0">
                <a:solidFill>
                  <a:schemeClr val="accent1">
                    <a:lumMod val="75000"/>
                  </a:schemeClr>
                </a:solidFill>
                <a:cs typeface="Times New Roman" panose="02020603050405020304" pitchFamily="18" charset="0"/>
              </a:rPr>
              <a:t>to Concept 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449372" y="1993041"/>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E918426-4215-5846-A20A-C46CA4C9205A}"/>
                  </a:ext>
                </a:extLst>
              </p:cNvPr>
              <p:cNvSpPr/>
              <p:nvPr/>
            </p:nvSpPr>
            <p:spPr>
              <a:xfrm>
                <a:off x="521776" y="1525992"/>
                <a:ext cx="6096000" cy="4396845"/>
              </a:xfrm>
              <a:prstGeom prst="rect">
                <a:avLst/>
              </a:prstGeom>
            </p:spPr>
            <p:txBody>
              <a:bodyPr>
                <a:spAutoFit/>
              </a:bodyPr>
              <a:lstStyle/>
              <a:p>
                <a:r>
                  <a:rPr lang="en-IN" dirty="0">
                    <a:latin typeface="CMSS10"/>
                  </a:rPr>
                  <a:t>Assume fixed set of instances  &lt;x</a:t>
                </a:r>
                <a:r>
                  <a:rPr lang="en-IN" baseline="-25000" dirty="0">
                    <a:latin typeface="CMSS10"/>
                  </a:rPr>
                  <a:t>1</a:t>
                </a:r>
                <a:r>
                  <a:rPr lang="en-IN" dirty="0">
                    <a:latin typeface="CMSS10"/>
                  </a:rPr>
                  <a:t>, x</a:t>
                </a:r>
                <a:r>
                  <a:rPr lang="en-IN" baseline="-25000" dirty="0">
                    <a:latin typeface="CMSS10"/>
                  </a:rPr>
                  <a:t>2</a:t>
                </a:r>
                <a:r>
                  <a:rPr lang="en-IN" dirty="0">
                    <a:latin typeface="CMSS10"/>
                  </a:rPr>
                  <a:t>, ………, </a:t>
                </a:r>
                <a:r>
                  <a:rPr lang="en-IN" dirty="0" err="1">
                    <a:latin typeface="CMSS10"/>
                  </a:rPr>
                  <a:t>x</a:t>
                </a:r>
                <a:r>
                  <a:rPr lang="en-IN" baseline="-25000" dirty="0" err="1">
                    <a:latin typeface="CMSS10"/>
                  </a:rPr>
                  <a:t>m</a:t>
                </a:r>
                <a:r>
                  <a:rPr lang="en-IN" dirty="0">
                    <a:latin typeface="CMSS10"/>
                  </a:rPr>
                  <a:t>&gt;</a:t>
                </a:r>
              </a:p>
              <a:p>
                <a:endParaRPr lang="en-IN" dirty="0">
                  <a:latin typeface="CMSS10"/>
                </a:endParaRPr>
              </a:p>
              <a:p>
                <a:r>
                  <a:rPr lang="en-IN" dirty="0">
                    <a:latin typeface="CMSS10"/>
                  </a:rPr>
                  <a:t>Assume D is the set of classifications D = &lt; c(x</a:t>
                </a:r>
                <a:r>
                  <a:rPr lang="en-IN" baseline="-25000" dirty="0">
                    <a:latin typeface="CMSS10"/>
                  </a:rPr>
                  <a:t>1</a:t>
                </a:r>
                <a:r>
                  <a:rPr lang="en-IN" dirty="0">
                    <a:latin typeface="CMSS10"/>
                  </a:rPr>
                  <a:t>),…….,c(</a:t>
                </a:r>
                <a:r>
                  <a:rPr lang="en-IN" dirty="0" err="1">
                    <a:latin typeface="CMSS10"/>
                  </a:rPr>
                  <a:t>x</a:t>
                </a:r>
                <a:r>
                  <a:rPr lang="en-IN" baseline="-25000" dirty="0" err="1">
                    <a:latin typeface="CMSS10"/>
                  </a:rPr>
                  <a:t>m</a:t>
                </a:r>
                <a:r>
                  <a:rPr lang="en-IN" dirty="0">
                    <a:latin typeface="CMSS10"/>
                  </a:rPr>
                  <a:t>)&gt;</a:t>
                </a:r>
              </a:p>
              <a:p>
                <a:endParaRPr lang="en-IN" dirty="0">
                  <a:latin typeface="CMSS10"/>
                </a:endParaRPr>
              </a:p>
              <a:p>
                <a:r>
                  <a:rPr lang="en-IN" dirty="0">
                    <a:latin typeface="CMSS10"/>
                  </a:rPr>
                  <a:t>Choose P(</a:t>
                </a:r>
                <a:r>
                  <a:rPr lang="en-IN" dirty="0" err="1">
                    <a:latin typeface="CMSS10"/>
                  </a:rPr>
                  <a:t>D|h</a:t>
                </a:r>
                <a:r>
                  <a:rPr lang="en-IN" dirty="0">
                    <a:latin typeface="CMSS10"/>
                  </a:rPr>
                  <a:t>):</a:t>
                </a:r>
              </a:p>
              <a:p>
                <a:endParaRPr lang="en-IN" dirty="0">
                  <a:latin typeface="CMSS10"/>
                </a:endParaRPr>
              </a:p>
              <a:p>
                <a:r>
                  <a:rPr lang="en-IN" dirty="0">
                    <a:latin typeface="CMSS10"/>
                  </a:rPr>
                  <a:t>	P(</a:t>
                </a:r>
                <a:r>
                  <a:rPr lang="en-IN" dirty="0" err="1">
                    <a:latin typeface="CMSS10"/>
                  </a:rPr>
                  <a:t>D|h</a:t>
                </a:r>
                <a:r>
                  <a:rPr lang="en-IN" dirty="0">
                    <a:latin typeface="CMSS10"/>
                  </a:rPr>
                  <a:t>) =1 if h is consistent with D</a:t>
                </a:r>
              </a:p>
              <a:p>
                <a:endParaRPr lang="en-IN" dirty="0">
                  <a:latin typeface="CMSS10"/>
                </a:endParaRPr>
              </a:p>
              <a:p>
                <a:r>
                  <a:rPr lang="en-IN" dirty="0">
                    <a:latin typeface="CMSS10"/>
                  </a:rPr>
                  <a:t>	P(</a:t>
                </a:r>
                <a:r>
                  <a:rPr lang="en-IN" dirty="0" err="1">
                    <a:latin typeface="CMSS10"/>
                  </a:rPr>
                  <a:t>D|h</a:t>
                </a:r>
                <a:r>
                  <a:rPr lang="en-IN" dirty="0">
                    <a:latin typeface="CMSS10"/>
                  </a:rPr>
                  <a:t>) = 0 otherwise</a:t>
                </a:r>
              </a:p>
              <a:p>
                <a:endParaRPr lang="en-IN" dirty="0">
                  <a:latin typeface="CMSS10"/>
                </a:endParaRPr>
              </a:p>
              <a:p>
                <a:r>
                  <a:rPr lang="en-IN" dirty="0">
                    <a:latin typeface="CMSS10"/>
                  </a:rPr>
                  <a:t>Choose P(h) to be uniform distribution:</a:t>
                </a:r>
              </a:p>
              <a:p>
                <a:endParaRPr lang="en-IN" dirty="0">
                  <a:latin typeface="CMSS10"/>
                </a:endParaRPr>
              </a:p>
              <a:p>
                <a:r>
                  <a:rPr lang="en-IN" dirty="0">
                    <a:latin typeface="CMSS10"/>
                  </a:rPr>
                  <a:t>	P(h) =</a:t>
                </a:r>
                <a14:m>
                  <m:oMath xmlns:m="http://schemas.openxmlformats.org/officeDocument/2006/math">
                    <m:r>
                      <a:rPr lang="en-US" i="1" dirty="0"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a14:m>
                <a:r>
                  <a:rPr lang="en-IN" dirty="0"/>
                  <a:t> for all h  in H</a:t>
                </a:r>
              </a:p>
              <a:p>
                <a:endParaRPr lang="en-IN" dirty="0"/>
              </a:p>
              <a:p>
                <a:endParaRPr lang="en-IN" dirty="0"/>
              </a:p>
            </p:txBody>
          </p:sp>
        </mc:Choice>
        <mc:Fallback xmlns="">
          <p:sp>
            <p:nvSpPr>
              <p:cNvPr id="14" name="Rectangle 13">
                <a:extLst>
                  <a:ext uri="{FF2B5EF4-FFF2-40B4-BE49-F238E27FC236}">
                    <a16:creationId xmlns:a16="http://schemas.microsoft.com/office/drawing/2014/main" id="{3E918426-4215-5846-A20A-C46CA4C9205A}"/>
                  </a:ext>
                </a:extLst>
              </p:cNvPr>
              <p:cNvSpPr>
                <a:spLocks noRot="1" noChangeAspect="1" noMove="1" noResize="1" noEditPoints="1" noAdjustHandles="1" noChangeArrowheads="1" noChangeShapeType="1" noTextEdit="1"/>
              </p:cNvSpPr>
              <p:nvPr/>
            </p:nvSpPr>
            <p:spPr>
              <a:xfrm>
                <a:off x="521776" y="1525992"/>
                <a:ext cx="6096000" cy="4396845"/>
              </a:xfrm>
              <a:prstGeom prst="rect">
                <a:avLst/>
              </a:prstGeom>
              <a:blipFill>
                <a:blip r:embed="rId3"/>
                <a:stretch>
                  <a:fillRect l="-832" t="-578"/>
                </a:stretch>
              </a:blipFill>
            </p:spPr>
            <p:txBody>
              <a:bodyPr/>
              <a:lstStyle/>
              <a:p>
                <a:r>
                  <a:rPr lang="en-US">
                    <a:noFill/>
                  </a:rPr>
                  <a:t> </a:t>
                </a:r>
              </a:p>
            </p:txBody>
          </p:sp>
        </mc:Fallback>
      </mc:AlternateContent>
    </p:spTree>
    <p:extLst>
      <p:ext uri="{BB962C8B-B14F-4D97-AF65-F5344CB8AC3E}">
        <p14:creationId xmlns:p14="http://schemas.microsoft.com/office/powerpoint/2010/main" val="1524952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35401" y="0"/>
            <a:ext cx="9365799"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Relation </a:t>
            </a:r>
            <a:r>
              <a:rPr lang="en-IN" sz="3600" b="1" spc="50" dirty="0">
                <a:solidFill>
                  <a:schemeClr val="accent1">
                    <a:lumMod val="75000"/>
                  </a:schemeClr>
                </a:solidFill>
                <a:cs typeface="Times New Roman" panose="02020603050405020304" pitchFamily="18" charset="0"/>
              </a:rPr>
              <a:t>to Concept 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449372" y="1993041"/>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E918426-4215-5846-A20A-C46CA4C9205A}"/>
                  </a:ext>
                </a:extLst>
              </p:cNvPr>
              <p:cNvSpPr/>
              <p:nvPr/>
            </p:nvSpPr>
            <p:spPr>
              <a:xfrm>
                <a:off x="273803" y="1262521"/>
                <a:ext cx="6096000" cy="1903855"/>
              </a:xfrm>
              <a:prstGeom prst="rect">
                <a:avLst/>
              </a:prstGeom>
            </p:spPr>
            <p:txBody>
              <a:bodyPr>
                <a:spAutoFit/>
              </a:bodyPr>
              <a:lstStyle/>
              <a:p>
                <a:endParaRPr lang="en-IN" dirty="0">
                  <a:latin typeface="CMSS10"/>
                </a:endParaRPr>
              </a:p>
              <a:p>
                <a:r>
                  <a:rPr lang="en-IN" dirty="0">
                    <a:latin typeface="CMSS10"/>
                  </a:rPr>
                  <a:t>Choose P(h) to be uniform distribution:</a:t>
                </a:r>
              </a:p>
              <a:p>
                <a:endParaRPr lang="en-IN" dirty="0">
                  <a:latin typeface="CMSS10"/>
                </a:endParaRPr>
              </a:p>
              <a:p>
                <a:r>
                  <a:rPr lang="en-IN" dirty="0">
                    <a:latin typeface="CMSS10"/>
                  </a:rPr>
                  <a:t>	P(h) =</a:t>
                </a:r>
                <a14:m>
                  <m:oMath xmlns:m="http://schemas.openxmlformats.org/officeDocument/2006/math">
                    <m:r>
                      <a:rPr lang="en-US" i="1" dirty="0"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en>
                    </m:f>
                  </m:oMath>
                </a14:m>
                <a:r>
                  <a:rPr lang="en-IN" dirty="0"/>
                  <a:t> for all h in H</a:t>
                </a:r>
              </a:p>
              <a:p>
                <a:endParaRPr lang="en-IN" dirty="0"/>
              </a:p>
              <a:p>
                <a:r>
                  <a:rPr lang="en-IN" dirty="0"/>
                  <a:t>Then </a:t>
                </a:r>
              </a:p>
            </p:txBody>
          </p:sp>
        </mc:Choice>
        <mc:Fallback xmlns="">
          <p:sp>
            <p:nvSpPr>
              <p:cNvPr id="14" name="Rectangle 13">
                <a:extLst>
                  <a:ext uri="{FF2B5EF4-FFF2-40B4-BE49-F238E27FC236}">
                    <a16:creationId xmlns:a16="http://schemas.microsoft.com/office/drawing/2014/main" id="{3E918426-4215-5846-A20A-C46CA4C9205A}"/>
                  </a:ext>
                </a:extLst>
              </p:cNvPr>
              <p:cNvSpPr>
                <a:spLocks noRot="1" noChangeAspect="1" noMove="1" noResize="1" noEditPoints="1" noAdjustHandles="1" noChangeArrowheads="1" noChangeShapeType="1" noTextEdit="1"/>
              </p:cNvSpPr>
              <p:nvPr/>
            </p:nvSpPr>
            <p:spPr>
              <a:xfrm>
                <a:off x="273803" y="1262521"/>
                <a:ext cx="6096000" cy="1903855"/>
              </a:xfrm>
              <a:prstGeom prst="rect">
                <a:avLst/>
              </a:prstGeom>
              <a:blipFill>
                <a:blip r:embed="rId3"/>
                <a:stretch>
                  <a:fillRect l="-832" b="-463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4406B46-86A0-E046-AC64-6EA06DDE6469}"/>
              </a:ext>
            </a:extLst>
          </p:cNvPr>
          <p:cNvGrpSpPr/>
          <p:nvPr/>
        </p:nvGrpSpPr>
        <p:grpSpPr>
          <a:xfrm>
            <a:off x="1178687" y="3429000"/>
            <a:ext cx="3785937" cy="1988070"/>
            <a:chOff x="2310063" y="3958389"/>
            <a:chExt cx="3785937" cy="198807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69EC2A-79DA-054B-9986-1C9BCADD58D1}"/>
                    </a:ext>
                  </a:extLst>
                </p:cNvPr>
                <p:cNvSpPr txBox="1"/>
                <p:nvPr/>
              </p:nvSpPr>
              <p:spPr>
                <a:xfrm>
                  <a:off x="2310063" y="3958389"/>
                  <a:ext cx="2630256" cy="799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e>
                            <m:r>
                              <a:rPr lang="en-US" b="0" i="1" smtClean="0">
                                <a:latin typeface="Cambria Math" panose="02040503050406030204" pitchFamily="18" charset="0"/>
                              </a:rPr>
                              <m:t>𝐷</m:t>
                            </m:r>
                            <m:r>
                              <a:rPr lang="en-US" b="0" i="1" smtClean="0">
                                <a:latin typeface="Cambria Math" panose="02040503050406030204" pitchFamily="18" charset="0"/>
                              </a:rPr>
                              <m:t> </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den>
                            </m:f>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den>
                        </m:f>
                      </m:oMath>
                    </m:oMathPara>
                  </a14:m>
                  <a:endParaRPr lang="en-US" dirty="0"/>
                </a:p>
              </p:txBody>
            </p:sp>
          </mc:Choice>
          <mc:Fallback xmlns="">
            <p:sp>
              <p:nvSpPr>
                <p:cNvPr id="10" name="TextBox 9">
                  <a:extLst>
                    <a:ext uri="{FF2B5EF4-FFF2-40B4-BE49-F238E27FC236}">
                      <a16:creationId xmlns:a16="http://schemas.microsoft.com/office/drawing/2014/main" id="{B969EC2A-79DA-054B-9986-1C9BCADD58D1}"/>
                    </a:ext>
                  </a:extLst>
                </p:cNvPr>
                <p:cNvSpPr txBox="1">
                  <a:spLocks noRot="1" noChangeAspect="1" noMove="1" noResize="1" noEditPoints="1" noAdjustHandles="1" noChangeArrowheads="1" noChangeShapeType="1" noTextEdit="1"/>
                </p:cNvSpPr>
                <p:nvPr/>
              </p:nvSpPr>
              <p:spPr>
                <a:xfrm>
                  <a:off x="2310063" y="3958389"/>
                  <a:ext cx="2630256" cy="799130"/>
                </a:xfrm>
                <a:prstGeom prst="rect">
                  <a:avLst/>
                </a:prstGeom>
                <a:blipFill>
                  <a:blip r:embed="rId4"/>
                  <a:stretch>
                    <a:fillRect t="-3125"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A61151-3B31-7840-96CF-D791BB9EDCEC}"/>
                    </a:ext>
                  </a:extLst>
                </p:cNvPr>
                <p:cNvSpPr txBox="1"/>
                <p:nvPr/>
              </p:nvSpPr>
              <p:spPr>
                <a:xfrm>
                  <a:off x="3214218" y="5001392"/>
                  <a:ext cx="1165897" cy="945067"/>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1 . 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m:t>
                              </m:r>
                              <m:r>
                                <a:rPr lang="en-US" sz="2400" i="1">
                                  <a:latin typeface="Cambria Math" panose="02040503050406030204" pitchFamily="18" charset="0"/>
                                </a:rPr>
                                <m:t>𝐻</m:t>
                              </m:r>
                              <m:r>
                                <a:rPr lang="en-US" sz="2400" i="1">
                                  <a:latin typeface="Cambria Math" panose="02040503050406030204" pitchFamily="18" charset="0"/>
                                </a:rPr>
                                <m:t>|</m:t>
                              </m:r>
                            </m:den>
                          </m:f>
                        </m:num>
                        <m:den>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r>
                                <a:rPr lang="en-US" sz="2400" b="0" i="1" smtClean="0">
                                  <a:latin typeface="Cambria Math" panose="02040503050406030204" pitchFamily="18" charset="0"/>
                                </a:rPr>
                                <m:t>𝑉</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den>
                          </m:f>
                        </m:den>
                      </m:f>
                    </m:oMath>
                  </a14:m>
                  <a:r>
                    <a:rPr lang="en-US" sz="2400" dirty="0"/>
                    <a:t> </a:t>
                  </a:r>
                </a:p>
              </p:txBody>
            </p:sp>
          </mc:Choice>
          <mc:Fallback xmlns="">
            <p:sp>
              <p:nvSpPr>
                <p:cNvPr id="11" name="TextBox 10">
                  <a:extLst>
                    <a:ext uri="{FF2B5EF4-FFF2-40B4-BE49-F238E27FC236}">
                      <a16:creationId xmlns:a16="http://schemas.microsoft.com/office/drawing/2014/main" id="{92A61151-3B31-7840-96CF-D791BB9EDCEC}"/>
                    </a:ext>
                  </a:extLst>
                </p:cNvPr>
                <p:cNvSpPr txBox="1">
                  <a:spLocks noRot="1" noChangeAspect="1" noMove="1" noResize="1" noEditPoints="1" noAdjustHandles="1" noChangeArrowheads="1" noChangeShapeType="1" noTextEdit="1"/>
                </p:cNvSpPr>
                <p:nvPr/>
              </p:nvSpPr>
              <p:spPr>
                <a:xfrm>
                  <a:off x="3214218" y="5001392"/>
                  <a:ext cx="1165897" cy="945067"/>
                </a:xfrm>
                <a:prstGeom prst="rect">
                  <a:avLst/>
                </a:prstGeom>
                <a:blipFill>
                  <a:blip r:embed="rId5"/>
                  <a:stretch>
                    <a:fillRect l="-537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9F2E625-3229-3C48-BB52-DED35FE04710}"/>
                    </a:ext>
                  </a:extLst>
                </p:cNvPr>
                <p:cNvSpPr/>
                <p:nvPr/>
              </p:nvSpPr>
              <p:spPr>
                <a:xfrm>
                  <a:off x="5056894" y="4997298"/>
                  <a:ext cx="1039106" cy="876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m:t>
                            </m:r>
                            <m:r>
                              <a:rPr lang="en-US" sz="2400" b="0" i="1" smtClean="0">
                                <a:latin typeface="Cambria Math" panose="02040503050406030204" pitchFamily="18" charset="0"/>
                              </a:rPr>
                              <m:t>𝑉</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den>
                        </m:f>
                      </m:oMath>
                    </m:oMathPara>
                  </a14:m>
                  <a:endParaRPr lang="en-US" sz="2400" dirty="0"/>
                </a:p>
              </p:txBody>
            </p:sp>
          </mc:Choice>
          <mc:Fallback xmlns="">
            <p:sp>
              <p:nvSpPr>
                <p:cNvPr id="12" name="Rectangle 11">
                  <a:extLst>
                    <a:ext uri="{FF2B5EF4-FFF2-40B4-BE49-F238E27FC236}">
                      <a16:creationId xmlns:a16="http://schemas.microsoft.com/office/drawing/2014/main" id="{89F2E625-3229-3C48-BB52-DED35FE04710}"/>
                    </a:ext>
                  </a:extLst>
                </p:cNvPr>
                <p:cNvSpPr>
                  <a:spLocks noRot="1" noChangeAspect="1" noMove="1" noResize="1" noEditPoints="1" noAdjustHandles="1" noChangeArrowheads="1" noChangeShapeType="1" noTextEdit="1"/>
                </p:cNvSpPr>
                <p:nvPr/>
              </p:nvSpPr>
              <p:spPr>
                <a:xfrm>
                  <a:off x="5056894" y="4997298"/>
                  <a:ext cx="1039106" cy="876907"/>
                </a:xfrm>
                <a:prstGeom prst="rect">
                  <a:avLst/>
                </a:prstGeom>
                <a:blipFill>
                  <a:blip r:embed="rId6"/>
                  <a:stretch>
                    <a:fillRect l="-3614" r="-12048"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397775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3056759840"/>
              </p:ext>
            </p:extLst>
          </p:nvPr>
        </p:nvGraphicFramePr>
        <p:xfrm>
          <a:off x="114648" y="1249433"/>
          <a:ext cx="5979791" cy="5495925"/>
        </p:xfrm>
        <a:graphic>
          <a:graphicData uri="http://schemas.openxmlformats.org/drawingml/2006/table">
            <a:tbl>
              <a:tblPr>
                <a:tableStyleId>{5C22544A-7EE6-4342-B048-85BDC9FD1C3A}</a:tableStyleId>
              </a:tblPr>
              <a:tblGrid>
                <a:gridCol w="5979791">
                  <a:extLst>
                    <a:ext uri="{9D8B030D-6E8A-4147-A177-3AD203B41FA5}">
                      <a16:colId xmlns:a16="http://schemas.microsoft.com/office/drawing/2014/main" val="1451740328"/>
                    </a:ext>
                  </a:extLst>
                </a:gridCol>
              </a:tblGrid>
              <a:tr h="952033">
                <a:tc>
                  <a:txBody>
                    <a:bodyPr/>
                    <a:lstStyle/>
                    <a:p>
                      <a:pPr marL="742950" lvl="1" indent="-285750" algn="l" fontAlgn="b">
                        <a:buFont typeface="Arial" panose="020B0604020202020204" pitchFamily="34" charset="0"/>
                        <a:buChar char="•"/>
                      </a:pPr>
                      <a:r>
                        <a:rPr lang="en-IN" sz="2400" u="none" strike="noStrike" dirty="0">
                          <a:effectLst/>
                        </a:rPr>
                        <a:t>Prof Winston Patrick often describes Artificial Intelligence  as computational statistics</a:t>
                      </a:r>
                    </a:p>
                    <a:p>
                      <a:pPr marL="742950" lvl="1" indent="-285750" algn="l" fontAlgn="b">
                        <a:buFont typeface="Arial" panose="020B0604020202020204" pitchFamily="34" charset="0"/>
                        <a:buChar char="•"/>
                      </a:pPr>
                      <a:r>
                        <a:rPr lang="en-IN" sz="2400" u="none" strike="noStrike" dirty="0">
                          <a:effectLst/>
                        </a:rPr>
                        <a:t>You will see that thru the class that our intuitive error function for neural networks in indeed probabilistic</a:t>
                      </a:r>
                    </a:p>
                    <a:p>
                      <a:pPr marL="742950" lvl="1" indent="-285750" algn="l" fontAlgn="b">
                        <a:buFont typeface="Arial" panose="020B0604020202020204" pitchFamily="34" charset="0"/>
                        <a:buChar char="•"/>
                      </a:pPr>
                      <a:endParaRPr lang="en-IN" sz="2400" u="none" strike="noStrike" dirty="0">
                        <a:effectLst/>
                      </a:endParaRPr>
                    </a:p>
                    <a:p>
                      <a:pPr marL="742950" lvl="1" indent="-285750" algn="l" fontAlgn="b">
                        <a:buFont typeface="Arial" panose="020B0604020202020204" pitchFamily="34" charset="0"/>
                        <a:buChar char="•"/>
                      </a:pPr>
                      <a:r>
                        <a:rPr lang="en-IN" sz="2400" u="none" strike="noStrike" dirty="0">
                          <a:effectLst/>
                        </a:rPr>
                        <a:t>We will see in this class how probability is used for modelling concepts</a:t>
                      </a:r>
                    </a:p>
                    <a:p>
                      <a:pPr marL="742950" lvl="1" indent="-285750" algn="l" fontAlgn="b">
                        <a:buFont typeface="Arial" panose="020B0604020202020204" pitchFamily="34" charset="0"/>
                        <a:buChar char="•"/>
                      </a:pPr>
                      <a:endParaRPr lang="en-IN" sz="2400" u="none" strike="noStrike" dirty="0">
                        <a:effectLst/>
                      </a:endParaRPr>
                    </a:p>
                    <a:p>
                      <a:pPr marL="742950" lvl="1" indent="-285750" algn="l" fontAlgn="b">
                        <a:buFont typeface="Arial" panose="020B0604020202020204" pitchFamily="34" charset="0"/>
                        <a:buChar char="•"/>
                      </a:pPr>
                      <a:r>
                        <a:rPr lang="en-IN" sz="2400" u="none" strike="noStrike" dirty="0">
                          <a:effectLst/>
                        </a:rPr>
                        <a:t>Bayesian Probability is the notion of probability about partial beliefs</a:t>
                      </a:r>
                    </a:p>
                    <a:p>
                      <a:pPr marL="742950" lvl="1" indent="-285750" algn="l" fontAlgn="b">
                        <a:buFont typeface="Arial" panose="020B0604020202020204" pitchFamily="34" charset="0"/>
                        <a:buChar char="•"/>
                      </a:pPr>
                      <a:endParaRPr lang="en-IN" sz="2400" u="none" strike="noStrike" dirty="0">
                        <a:effectLst/>
                      </a:endParaRPr>
                    </a:p>
                    <a:p>
                      <a:pPr marL="742950" lvl="1" indent="-285750" algn="l" fontAlgn="b">
                        <a:buFont typeface="Arial" panose="020B0604020202020204" pitchFamily="34" charset="0"/>
                        <a:buChar char="•"/>
                      </a:pPr>
                      <a:r>
                        <a:rPr lang="en-IN" sz="2400" u="none" strike="noStrike" dirty="0">
                          <a:effectLst/>
                        </a:rPr>
                        <a:t>Bayesian Estimation calculates the validity of a proposition</a:t>
                      </a:r>
                      <a:endParaRPr lang="en-IN" sz="2400" dirty="0"/>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sp>
        <p:nvSpPr>
          <p:cNvPr id="4" name="Rectangle 3">
            <a:extLst>
              <a:ext uri="{FF2B5EF4-FFF2-40B4-BE49-F238E27FC236}">
                <a16:creationId xmlns:a16="http://schemas.microsoft.com/office/drawing/2014/main" id="{9AA41808-F4D4-4439-A491-4040B92E870F}"/>
              </a:ext>
            </a:extLst>
          </p:cNvPr>
          <p:cNvSpPr/>
          <p:nvPr/>
        </p:nvSpPr>
        <p:spPr>
          <a:xfrm>
            <a:off x="5774732" y="2814028"/>
            <a:ext cx="6093078" cy="369332"/>
          </a:xfrm>
          <a:prstGeom prst="rect">
            <a:avLst/>
          </a:prstGeom>
          <a:blipFill>
            <a:blip r:embed="rId4"/>
            <a:tile tx="0" ty="0" sx="100000" sy="100000" flip="none" algn="tl"/>
          </a:blipFill>
        </p:spPr>
        <p:txBody>
          <a:bodyPr wrap="none">
            <a:spAutoFit/>
          </a:bodyPr>
          <a:lstStyle/>
          <a:p>
            <a:r>
              <a:rPr lang="en-US" dirty="0"/>
              <a:t>Probability deals with predicting the likelihood of future events</a:t>
            </a:r>
            <a:endParaRPr lang="en-IN" dirty="0"/>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9A1926F-182F-41D3-9E2B-C51770371619}"/>
                  </a:ext>
                </a:extLst>
              </p14:cNvPr>
              <p14:cNvContentPartPr/>
              <p14:nvPr/>
            </p14:nvContentPartPr>
            <p14:xfrm>
              <a:off x="873360" y="1639080"/>
              <a:ext cx="10022040" cy="2993400"/>
            </p14:xfrm>
          </p:contentPart>
        </mc:Choice>
        <mc:Fallback>
          <p:pic>
            <p:nvPicPr>
              <p:cNvPr id="3" name="Ink 2">
                <a:extLst>
                  <a:ext uri="{FF2B5EF4-FFF2-40B4-BE49-F238E27FC236}">
                    <a16:creationId xmlns:a16="http://schemas.microsoft.com/office/drawing/2014/main" id="{09A1926F-182F-41D3-9E2B-C51770371619}"/>
                  </a:ext>
                </a:extLst>
              </p:cNvPr>
              <p:cNvPicPr/>
              <p:nvPr/>
            </p:nvPicPr>
            <p:blipFill>
              <a:blip r:embed="rId6"/>
              <a:stretch>
                <a:fillRect/>
              </a:stretch>
            </p:blipFill>
            <p:spPr>
              <a:xfrm>
                <a:off x="864000" y="1629720"/>
                <a:ext cx="10040760" cy="3012120"/>
              </a:xfrm>
              <a:prstGeom prst="rect">
                <a:avLst/>
              </a:prstGeom>
            </p:spPr>
          </p:pic>
        </mc:Fallback>
      </mc:AlternateContent>
    </p:spTree>
    <p:extLst>
      <p:ext uri="{BB962C8B-B14F-4D97-AF65-F5344CB8AC3E}">
        <p14:creationId xmlns:p14="http://schemas.microsoft.com/office/powerpoint/2010/main" val="38810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19480" y="246699"/>
            <a:ext cx="7999758" cy="646331"/>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Brute-Force </a:t>
            </a:r>
            <a:r>
              <a:rPr lang="en-IN" sz="3600" b="1" spc="50" dirty="0">
                <a:solidFill>
                  <a:schemeClr val="accent1">
                    <a:lumMod val="75000"/>
                  </a:schemeClr>
                </a:solidFill>
                <a:cs typeface="Times New Roman" panose="02020603050405020304" pitchFamily="18" charset="0"/>
              </a:rPr>
              <a:t>MAP</a:t>
            </a:r>
            <a:r>
              <a:rPr lang="en-IN" sz="3600" b="1" spc="-10" dirty="0">
                <a:solidFill>
                  <a:schemeClr val="accent1">
                    <a:lumMod val="75000"/>
                  </a:schemeClr>
                </a:solidFill>
                <a:cs typeface="Times New Roman" panose="02020603050405020304" pitchFamily="18" charset="0"/>
              </a:rPr>
              <a:t> </a:t>
            </a:r>
            <a:r>
              <a:rPr lang="en-IN" sz="3600" b="1" spc="40" dirty="0">
                <a:solidFill>
                  <a:schemeClr val="accent1">
                    <a:lumMod val="75000"/>
                  </a:schemeClr>
                </a:solidFill>
                <a:cs typeface="Times New Roman" panose="02020603050405020304" pitchFamily="18" charset="0"/>
              </a:rPr>
              <a:t>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4" name="object 13">
            <a:extLst>
              <a:ext uri="{FF2B5EF4-FFF2-40B4-BE49-F238E27FC236}">
                <a16:creationId xmlns:a16="http://schemas.microsoft.com/office/drawing/2014/main" id="{65882FC6-0EC6-8248-B225-F360FDFB74CC}"/>
              </a:ext>
            </a:extLst>
          </p:cNvPr>
          <p:cNvSpPr txBox="1"/>
          <p:nvPr/>
        </p:nvSpPr>
        <p:spPr>
          <a:xfrm>
            <a:off x="471903" y="3099085"/>
            <a:ext cx="4622294" cy="724142"/>
          </a:xfrm>
          <a:prstGeom prst="rect">
            <a:avLst/>
          </a:prstGeom>
        </p:spPr>
        <p:txBody>
          <a:bodyPr vert="horz" wrap="square" lIns="0" tIns="23909" rIns="0" bIns="0" rtlCol="0">
            <a:spAutoFit/>
          </a:bodyPr>
          <a:lstStyle/>
          <a:p>
            <a:pPr marL="25168">
              <a:spcBef>
                <a:spcPts val="188"/>
              </a:spcBef>
            </a:pPr>
            <a:endParaRPr lang="en-US" sz="1982" i="1" spc="-10" dirty="0">
              <a:latin typeface="Times New Roman" panose="02020603050405020304" pitchFamily="18" charset="0"/>
              <a:cs typeface="Times New Roman" panose="02020603050405020304" pitchFamily="18" charset="0"/>
            </a:endParaRPr>
          </a:p>
          <a:p>
            <a:pPr marL="25168">
              <a:spcBef>
                <a:spcPts val="188"/>
              </a:spcBef>
            </a:pPr>
            <a:r>
              <a:rPr lang="en-US" sz="2400" i="1" spc="-10" dirty="0">
                <a:latin typeface="Times New Roman" panose="02020603050405020304" pitchFamily="18" charset="0"/>
                <a:cs typeface="Times New Roman" panose="02020603050405020304" pitchFamily="18" charset="0"/>
              </a:rPr>
              <a:t>If </a:t>
            </a:r>
            <a:r>
              <a:rPr sz="2400" i="1" spc="-10" dirty="0">
                <a:latin typeface="Times New Roman" panose="02020603050405020304" pitchFamily="18" charset="0"/>
                <a:cs typeface="Times New Roman" panose="02020603050405020304" pitchFamily="18" charset="0"/>
              </a:rPr>
              <a:t>h </a:t>
            </a:r>
            <a:r>
              <a:rPr sz="2400" spc="-10" dirty="0">
                <a:latin typeface="Times New Roman" panose="02020603050405020304" pitchFamily="18" charset="0"/>
                <a:cs typeface="Times New Roman" panose="02020603050405020304" pitchFamily="18" charset="0"/>
              </a:rPr>
              <a:t>is </a:t>
            </a:r>
            <a:r>
              <a:rPr sz="2400" b="1" spc="-10" dirty="0">
                <a:latin typeface="Times New Roman" panose="02020603050405020304" pitchFamily="18" charset="0"/>
                <a:cs typeface="Times New Roman" panose="02020603050405020304" pitchFamily="18" charset="0"/>
              </a:rPr>
              <a:t>consistent </a:t>
            </a:r>
            <a:r>
              <a:rPr sz="2400" spc="-10" dirty="0">
                <a:latin typeface="Times New Roman" panose="02020603050405020304" pitchFamily="18" charset="0"/>
                <a:cs typeface="Times New Roman" panose="02020603050405020304" pitchFamily="18" charset="0"/>
              </a:rPr>
              <a:t>with training data</a:t>
            </a:r>
            <a:r>
              <a:rPr sz="2400" dirty="0">
                <a:latin typeface="Times New Roman" panose="02020603050405020304" pitchFamily="18" charset="0"/>
                <a:cs typeface="Times New Roman" panose="02020603050405020304" pitchFamily="18" charset="0"/>
              </a:rPr>
              <a:t> </a:t>
            </a:r>
            <a:r>
              <a:rPr sz="2400" i="1" spc="-10" dirty="0">
                <a:latin typeface="Times New Roman" panose="02020603050405020304" pitchFamily="18" charset="0"/>
                <a:cs typeface="Times New Roman" panose="02020603050405020304" pitchFamily="18" charset="0"/>
              </a:rPr>
              <a:t>D</a:t>
            </a:r>
            <a:endParaRPr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E5E8BE-D371-904E-B0EC-E069FC55AEFA}"/>
                  </a:ext>
                </a:extLst>
              </p:cNvPr>
              <p:cNvSpPr txBox="1"/>
              <p:nvPr/>
            </p:nvSpPr>
            <p:spPr>
              <a:xfrm>
                <a:off x="1093356" y="2216758"/>
                <a:ext cx="3501390" cy="588366"/>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e>
                      <m:e>
                        <m:r>
                          <a:rPr lang="en-US" sz="2400" b="0" i="1" smtClean="0">
                            <a:latin typeface="Cambria Math" panose="02040503050406030204" pitchFamily="18" charset="0"/>
                          </a:rPr>
                          <m:t>𝐷</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0 . </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den>
                    </m:f>
                  </m:oMath>
                </a14:m>
                <a:r>
                  <a:rPr lang="en-US" sz="2400" dirty="0"/>
                  <a:t>  = 0</a:t>
                </a:r>
              </a:p>
            </p:txBody>
          </p:sp>
        </mc:Choice>
        <mc:Fallback xmlns="">
          <p:sp>
            <p:nvSpPr>
              <p:cNvPr id="2" name="TextBox 1">
                <a:extLst>
                  <a:ext uri="{FF2B5EF4-FFF2-40B4-BE49-F238E27FC236}">
                    <a16:creationId xmlns:a16="http://schemas.microsoft.com/office/drawing/2014/main" id="{39E5E8BE-D371-904E-B0EC-E069FC55AEFA}"/>
                  </a:ext>
                </a:extLst>
              </p:cNvPr>
              <p:cNvSpPr txBox="1">
                <a:spLocks noRot="1" noChangeAspect="1" noMove="1" noResize="1" noEditPoints="1" noAdjustHandles="1" noChangeArrowheads="1" noChangeShapeType="1" noTextEdit="1"/>
              </p:cNvSpPr>
              <p:nvPr/>
            </p:nvSpPr>
            <p:spPr>
              <a:xfrm>
                <a:off x="1093356" y="2216758"/>
                <a:ext cx="3501390" cy="588366"/>
              </a:xfrm>
              <a:prstGeom prst="rect">
                <a:avLst/>
              </a:prstGeom>
              <a:blipFill>
                <a:blip r:embed="rId3"/>
                <a:stretch>
                  <a:fillRect l="-2888" t="-6383" b="-1489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AF169031-0895-2742-851F-7ECB520DA7D7}"/>
              </a:ext>
            </a:extLst>
          </p:cNvPr>
          <p:cNvSpPr/>
          <p:nvPr/>
        </p:nvSpPr>
        <p:spPr>
          <a:xfrm>
            <a:off x="4558352" y="5322627"/>
            <a:ext cx="409433" cy="369332"/>
          </a:xfrm>
          <a:prstGeom prst="rect">
            <a:avLst/>
          </a:prstGeom>
        </p:spPr>
        <p:txBody>
          <a:bodyPr wrap="square">
            <a:spAutoFit/>
          </a:bodyPr>
          <a:lstStyle/>
          <a:p>
            <a:r>
              <a:rPr lang="en-US" dirty="0"/>
              <a:t>= </a:t>
            </a:r>
          </a:p>
        </p:txBody>
      </p:sp>
      <p:grpSp>
        <p:nvGrpSpPr>
          <p:cNvPr id="9" name="Group 8">
            <a:extLst>
              <a:ext uri="{FF2B5EF4-FFF2-40B4-BE49-F238E27FC236}">
                <a16:creationId xmlns:a16="http://schemas.microsoft.com/office/drawing/2014/main" id="{F2E69D50-D714-1D4A-8748-333AB5213E5F}"/>
              </a:ext>
            </a:extLst>
          </p:cNvPr>
          <p:cNvGrpSpPr/>
          <p:nvPr/>
        </p:nvGrpSpPr>
        <p:grpSpPr>
          <a:xfrm>
            <a:off x="2310063" y="3958389"/>
            <a:ext cx="3785937" cy="1988070"/>
            <a:chOff x="2310063" y="3958389"/>
            <a:chExt cx="3785937" cy="198807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52FB51-5B8A-F443-8506-1A08BB504220}"/>
                    </a:ext>
                  </a:extLst>
                </p:cNvPr>
                <p:cNvSpPr txBox="1"/>
                <p:nvPr/>
              </p:nvSpPr>
              <p:spPr>
                <a:xfrm>
                  <a:off x="2310063" y="3958389"/>
                  <a:ext cx="2630256" cy="799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e>
                            <m:r>
                              <a:rPr lang="en-US" b="0" i="1" smtClean="0">
                                <a:latin typeface="Cambria Math" panose="02040503050406030204" pitchFamily="18" charset="0"/>
                              </a:rPr>
                              <m:t>𝐷</m:t>
                            </m:r>
                            <m:r>
                              <a:rPr lang="en-US" b="0" i="1" smtClean="0">
                                <a:latin typeface="Cambria Math" panose="02040503050406030204" pitchFamily="18" charset="0"/>
                              </a:rPr>
                              <m:t> </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den>
                            </m:f>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den>
                        </m:f>
                      </m:oMath>
                    </m:oMathPara>
                  </a14:m>
                  <a:endParaRPr lang="en-US" dirty="0"/>
                </a:p>
              </p:txBody>
            </p:sp>
          </mc:Choice>
          <mc:Fallback xmlns="">
            <p:sp>
              <p:nvSpPr>
                <p:cNvPr id="3" name="TextBox 2">
                  <a:extLst>
                    <a:ext uri="{FF2B5EF4-FFF2-40B4-BE49-F238E27FC236}">
                      <a16:creationId xmlns:a16="http://schemas.microsoft.com/office/drawing/2014/main" id="{8852FB51-5B8A-F443-8506-1A08BB504220}"/>
                    </a:ext>
                  </a:extLst>
                </p:cNvPr>
                <p:cNvSpPr txBox="1">
                  <a:spLocks noRot="1" noChangeAspect="1" noMove="1" noResize="1" noEditPoints="1" noAdjustHandles="1" noChangeArrowheads="1" noChangeShapeType="1" noTextEdit="1"/>
                </p:cNvSpPr>
                <p:nvPr/>
              </p:nvSpPr>
              <p:spPr>
                <a:xfrm>
                  <a:off x="2310063" y="3958389"/>
                  <a:ext cx="2630256" cy="799130"/>
                </a:xfrm>
                <a:prstGeom prst="rect">
                  <a:avLst/>
                </a:prstGeom>
                <a:blipFill>
                  <a:blip r:embed="rId4"/>
                  <a:stretch>
                    <a:fillRect t="-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C5571E-7FA7-FD48-81AF-DF66AAD12442}"/>
                    </a:ext>
                  </a:extLst>
                </p:cNvPr>
                <p:cNvSpPr txBox="1"/>
                <p:nvPr/>
              </p:nvSpPr>
              <p:spPr>
                <a:xfrm>
                  <a:off x="3214218" y="5001392"/>
                  <a:ext cx="1165897" cy="945067"/>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1 . 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m:t>
                              </m:r>
                              <m:r>
                                <a:rPr lang="en-US" sz="2400" i="1">
                                  <a:latin typeface="Cambria Math" panose="02040503050406030204" pitchFamily="18" charset="0"/>
                                </a:rPr>
                                <m:t>𝐻</m:t>
                              </m:r>
                              <m:r>
                                <a:rPr lang="en-US" sz="2400" i="1">
                                  <a:latin typeface="Cambria Math" panose="02040503050406030204" pitchFamily="18" charset="0"/>
                                </a:rPr>
                                <m:t>|</m:t>
                              </m:r>
                            </m:den>
                          </m:f>
                        </m:num>
                        <m:den>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r>
                                <a:rPr lang="en-US" sz="2400" b="0" i="1" smtClean="0">
                                  <a:latin typeface="Cambria Math" panose="02040503050406030204" pitchFamily="18" charset="0"/>
                                </a:rPr>
                                <m:t>𝑉</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den>
                          </m:f>
                        </m:den>
                      </m:f>
                    </m:oMath>
                  </a14:m>
                  <a:r>
                    <a:rPr lang="en-US" sz="2400" dirty="0"/>
                    <a:t> </a:t>
                  </a:r>
                </a:p>
              </p:txBody>
            </p:sp>
          </mc:Choice>
          <mc:Fallback xmlns="">
            <p:sp>
              <p:nvSpPr>
                <p:cNvPr id="4" name="TextBox 3">
                  <a:extLst>
                    <a:ext uri="{FF2B5EF4-FFF2-40B4-BE49-F238E27FC236}">
                      <a16:creationId xmlns:a16="http://schemas.microsoft.com/office/drawing/2014/main" id="{B8C5571E-7FA7-FD48-81AF-DF66AAD12442}"/>
                    </a:ext>
                  </a:extLst>
                </p:cNvPr>
                <p:cNvSpPr txBox="1">
                  <a:spLocks noRot="1" noChangeAspect="1" noMove="1" noResize="1" noEditPoints="1" noAdjustHandles="1" noChangeArrowheads="1" noChangeShapeType="1" noTextEdit="1"/>
                </p:cNvSpPr>
                <p:nvPr/>
              </p:nvSpPr>
              <p:spPr>
                <a:xfrm>
                  <a:off x="3214218" y="5001392"/>
                  <a:ext cx="1165897" cy="945067"/>
                </a:xfrm>
                <a:prstGeom prst="rect">
                  <a:avLst/>
                </a:prstGeom>
                <a:blipFill>
                  <a:blip r:embed="rId5"/>
                  <a:stretch>
                    <a:fillRect l="-5376"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1850B71-E85B-0F46-AC29-FC24753E329C}"/>
                    </a:ext>
                  </a:extLst>
                </p:cNvPr>
                <p:cNvSpPr/>
                <p:nvPr/>
              </p:nvSpPr>
              <p:spPr>
                <a:xfrm>
                  <a:off x="5056894" y="4997298"/>
                  <a:ext cx="1039106" cy="876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m:t>
                            </m:r>
                            <m:r>
                              <a:rPr lang="en-US" sz="2400" b="0" i="1" smtClean="0">
                                <a:latin typeface="Cambria Math" panose="02040503050406030204" pitchFamily="18" charset="0"/>
                              </a:rPr>
                              <m:t>𝑉</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den>
                        </m:f>
                      </m:oMath>
                    </m:oMathPara>
                  </a14:m>
                  <a:endParaRPr lang="en-US" sz="2400" dirty="0"/>
                </a:p>
              </p:txBody>
            </p:sp>
          </mc:Choice>
          <mc:Fallback xmlns="">
            <p:sp>
              <p:nvSpPr>
                <p:cNvPr id="24" name="Rectangle 23">
                  <a:extLst>
                    <a:ext uri="{FF2B5EF4-FFF2-40B4-BE49-F238E27FC236}">
                      <a16:creationId xmlns:a16="http://schemas.microsoft.com/office/drawing/2014/main" id="{51850B71-E85B-0F46-AC29-FC24753E329C}"/>
                    </a:ext>
                  </a:extLst>
                </p:cNvPr>
                <p:cNvSpPr>
                  <a:spLocks noRot="1" noChangeAspect="1" noMove="1" noResize="1" noEditPoints="1" noAdjustHandles="1" noChangeArrowheads="1" noChangeShapeType="1" noTextEdit="1"/>
                </p:cNvSpPr>
                <p:nvPr/>
              </p:nvSpPr>
              <p:spPr>
                <a:xfrm>
                  <a:off x="5056894" y="4997298"/>
                  <a:ext cx="1039106" cy="876907"/>
                </a:xfrm>
                <a:prstGeom prst="rect">
                  <a:avLst/>
                </a:prstGeom>
                <a:blipFill>
                  <a:blip r:embed="rId6"/>
                  <a:stretch>
                    <a:fillRect l="-3614" r="-12048" b="-5634"/>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EB46A003-084E-2D4F-B671-2D3859A9EA69}"/>
              </a:ext>
            </a:extLst>
          </p:cNvPr>
          <p:cNvSpPr txBox="1"/>
          <p:nvPr/>
        </p:nvSpPr>
        <p:spPr>
          <a:xfrm>
            <a:off x="232012" y="1473959"/>
            <a:ext cx="8538299" cy="461665"/>
          </a:xfrm>
          <a:prstGeom prst="rect">
            <a:avLst/>
          </a:prstGeom>
          <a:noFill/>
        </p:spPr>
        <p:txBody>
          <a:bodyPr wrap="none" rtlCol="0">
            <a:spAutoFit/>
          </a:bodyPr>
          <a:lstStyle/>
          <a:p>
            <a:r>
              <a:rPr lang="en-IN" sz="2400" dirty="0"/>
              <a:t>Therefore, the brute force algorithm can now proceed in two ways.</a:t>
            </a:r>
            <a:endParaRPr lang="en-US" sz="2400" dirty="0"/>
          </a:p>
        </p:txBody>
      </p:sp>
      <p:sp>
        <p:nvSpPr>
          <p:cNvPr id="12" name="TextBox 11">
            <a:extLst>
              <a:ext uri="{FF2B5EF4-FFF2-40B4-BE49-F238E27FC236}">
                <a16:creationId xmlns:a16="http://schemas.microsoft.com/office/drawing/2014/main" id="{D7C28D25-D1D6-4040-A4BF-F90B85A316B3}"/>
              </a:ext>
            </a:extLst>
          </p:cNvPr>
          <p:cNvSpPr txBox="1"/>
          <p:nvPr/>
        </p:nvSpPr>
        <p:spPr>
          <a:xfrm>
            <a:off x="0" y="6027003"/>
            <a:ext cx="8494474" cy="830997"/>
          </a:xfrm>
          <a:prstGeom prst="rect">
            <a:avLst/>
          </a:prstGeom>
          <a:noFill/>
        </p:spPr>
        <p:txBody>
          <a:bodyPr wrap="square" rtlCol="0">
            <a:spAutoFit/>
          </a:bodyPr>
          <a:lstStyle/>
          <a:p>
            <a:r>
              <a:rPr lang="en-IN" sz="2400" b="1" dirty="0">
                <a:solidFill>
                  <a:srgbClr val="C00000"/>
                </a:solidFill>
              </a:rPr>
              <a:t>Thus, every consistent hypothesis has posterior probability 1/|VS</a:t>
            </a:r>
            <a:r>
              <a:rPr lang="en-IN" sz="2400" b="1" baseline="-25000" dirty="0">
                <a:solidFill>
                  <a:srgbClr val="C00000"/>
                </a:solidFill>
              </a:rPr>
              <a:t>H,D</a:t>
            </a:r>
            <a:r>
              <a:rPr lang="en-IN" sz="2400" b="1" dirty="0">
                <a:solidFill>
                  <a:srgbClr val="C00000"/>
                </a:solidFill>
              </a:rPr>
              <a:t>| and is a MAP hypothesis</a:t>
            </a:r>
            <a:r>
              <a:rPr lang="en-IN" b="1" dirty="0">
                <a:solidFill>
                  <a:srgbClr val="C00000"/>
                </a:solidFill>
              </a:rPr>
              <a:t>.</a:t>
            </a:r>
            <a:endParaRPr lang="en-US" b="1" dirty="0">
              <a:solidFill>
                <a:srgbClr val="C00000"/>
              </a:solidFill>
            </a:endParaRPr>
          </a:p>
        </p:txBody>
      </p:sp>
    </p:spTree>
    <p:extLst>
      <p:ext uri="{BB962C8B-B14F-4D97-AF65-F5344CB8AC3E}">
        <p14:creationId xmlns:p14="http://schemas.microsoft.com/office/powerpoint/2010/main" val="384926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spc="20" dirty="0">
                <a:solidFill>
                  <a:schemeClr val="accent1">
                    <a:lumMod val="75000"/>
                  </a:schemeClr>
                </a:solidFill>
                <a:latin typeface="Times New Roman" panose="02020603050405020304" pitchFamily="18" charset="0"/>
                <a:cs typeface="Times New Roman" panose="02020603050405020304" pitchFamily="18" charset="0"/>
              </a:rPr>
              <a:t>Brute-Force </a:t>
            </a:r>
            <a:r>
              <a:rPr lang="en-IN" sz="3600" spc="50" dirty="0">
                <a:solidFill>
                  <a:schemeClr val="accent1">
                    <a:lumMod val="75000"/>
                  </a:schemeClr>
                </a:solidFill>
                <a:latin typeface="Times New Roman" panose="02020603050405020304" pitchFamily="18" charset="0"/>
                <a:cs typeface="Times New Roman" panose="02020603050405020304" pitchFamily="18" charset="0"/>
              </a:rPr>
              <a:t>MAP</a:t>
            </a:r>
            <a:r>
              <a:rPr lang="en-IN" sz="3600" spc="-10" dirty="0">
                <a:solidFill>
                  <a:schemeClr val="accent1">
                    <a:lumMod val="75000"/>
                  </a:schemeClr>
                </a:solidFill>
                <a:latin typeface="Times New Roman" panose="02020603050405020304" pitchFamily="18" charset="0"/>
                <a:cs typeface="Times New Roman" panose="02020603050405020304" pitchFamily="18" charset="0"/>
              </a:rPr>
              <a:t> </a:t>
            </a:r>
            <a:r>
              <a:rPr lang="en-IN" sz="3600" spc="40" dirty="0">
                <a:solidFill>
                  <a:schemeClr val="accent1">
                    <a:lumMod val="75000"/>
                  </a:schemeClr>
                </a:solidFill>
                <a:latin typeface="Times New Roman" panose="02020603050405020304" pitchFamily="18" charset="0"/>
                <a:cs typeface="Times New Roman" panose="02020603050405020304" pitchFamily="18" charset="0"/>
              </a:rPr>
              <a:t>LEARNING</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pSp>
        <p:nvGrpSpPr>
          <p:cNvPr id="9" name="Group 8">
            <a:extLst>
              <a:ext uri="{FF2B5EF4-FFF2-40B4-BE49-F238E27FC236}">
                <a16:creationId xmlns:a16="http://schemas.microsoft.com/office/drawing/2014/main" id="{FDF55A8F-0B7B-9F4F-BF8A-4DE81BC0DBF9}"/>
              </a:ext>
            </a:extLst>
          </p:cNvPr>
          <p:cNvGrpSpPr/>
          <p:nvPr/>
        </p:nvGrpSpPr>
        <p:grpSpPr>
          <a:xfrm>
            <a:off x="513478" y="1929001"/>
            <a:ext cx="7981703" cy="2159913"/>
            <a:chOff x="1839358" y="4317871"/>
            <a:chExt cx="7981703" cy="2159913"/>
          </a:xfrm>
        </p:grpSpPr>
        <p:sp>
          <p:nvSpPr>
            <p:cNvPr id="19" name="object 26">
              <a:extLst>
                <a:ext uri="{FF2B5EF4-FFF2-40B4-BE49-F238E27FC236}">
                  <a16:creationId xmlns:a16="http://schemas.microsoft.com/office/drawing/2014/main" id="{D13DE289-1A5C-7143-B3A9-F49FCD1DC861}"/>
                </a:ext>
              </a:extLst>
            </p:cNvPr>
            <p:cNvSpPr txBox="1"/>
            <p:nvPr/>
          </p:nvSpPr>
          <p:spPr>
            <a:xfrm>
              <a:off x="1839358" y="4317871"/>
              <a:ext cx="7981703" cy="1721689"/>
            </a:xfrm>
            <a:prstGeom prst="rect">
              <a:avLst/>
            </a:prstGeom>
          </p:spPr>
          <p:txBody>
            <a:bodyPr vert="horz" wrap="square" lIns="0" tIns="13842" rIns="0" bIns="0" rtlCol="0">
              <a:spAutoFit/>
            </a:bodyPr>
            <a:lstStyle/>
            <a:p>
              <a:pPr marL="512160" marR="315853" indent="-412746">
                <a:lnSpc>
                  <a:spcPct val="102600"/>
                </a:lnSpc>
                <a:spcBef>
                  <a:spcPts val="109"/>
                </a:spcBef>
              </a:pPr>
              <a:r>
                <a:rPr sz="2180" spc="109" dirty="0">
                  <a:solidFill>
                    <a:srgbClr val="3333B2"/>
                  </a:solidFill>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The sum </a:t>
              </a:r>
              <a:r>
                <a:rPr sz="2180" spc="-40" dirty="0">
                  <a:latin typeface="Times New Roman" panose="02020603050405020304" pitchFamily="18" charset="0"/>
                  <a:cs typeface="Times New Roman" panose="02020603050405020304" pitchFamily="18" charset="0"/>
                </a:rPr>
                <a:t>over </a:t>
              </a:r>
              <a:r>
                <a:rPr sz="2180" spc="-10" dirty="0">
                  <a:latin typeface="Times New Roman" panose="02020603050405020304" pitchFamily="18" charset="0"/>
                  <a:cs typeface="Times New Roman" panose="02020603050405020304" pitchFamily="18" charset="0"/>
                </a:rPr>
                <a:t>all </a:t>
              </a:r>
              <a:r>
                <a:rPr sz="2180" spc="-20" dirty="0">
                  <a:latin typeface="Times New Roman" panose="02020603050405020304" pitchFamily="18" charset="0"/>
                  <a:cs typeface="Times New Roman" panose="02020603050405020304" pitchFamily="18" charset="0"/>
                </a:rPr>
                <a:t>hypotheses </a:t>
              </a:r>
              <a:r>
                <a:rPr sz="2180" spc="-10" dirty="0">
                  <a:latin typeface="Times New Roman" panose="02020603050405020304" pitchFamily="18" charset="0"/>
                  <a:cs typeface="Times New Roman" panose="02020603050405020304" pitchFamily="18" charset="0"/>
                </a:rPr>
                <a:t>of </a:t>
              </a:r>
              <a:r>
                <a:rPr sz="2180" i="1" spc="40" dirty="0">
                  <a:latin typeface="Times New Roman" panose="02020603050405020304" pitchFamily="18" charset="0"/>
                  <a:cs typeface="Times New Roman" panose="02020603050405020304" pitchFamily="18" charset="0"/>
                </a:rPr>
                <a:t>P</a:t>
              </a:r>
              <a:r>
                <a:rPr sz="2180" spc="40" dirty="0">
                  <a:latin typeface="Times New Roman" panose="02020603050405020304" pitchFamily="18" charset="0"/>
                  <a:cs typeface="Times New Roman" panose="02020603050405020304" pitchFamily="18" charset="0"/>
                </a:rPr>
                <a:t>(</a:t>
              </a:r>
              <a:r>
                <a:rPr sz="2180" i="1" spc="40" dirty="0">
                  <a:latin typeface="Times New Roman" panose="02020603050405020304" pitchFamily="18" charset="0"/>
                  <a:cs typeface="Times New Roman" panose="02020603050405020304" pitchFamily="18" charset="0"/>
                </a:rPr>
                <a:t>h</a:t>
              </a:r>
              <a:r>
                <a:rPr sz="2180" spc="40" dirty="0">
                  <a:latin typeface="Times New Roman" panose="02020603050405020304" pitchFamily="18" charset="0"/>
                  <a:cs typeface="Times New Roman" panose="02020603050405020304" pitchFamily="18" charset="0"/>
                </a:rPr>
                <a:t>|</a:t>
              </a:r>
              <a:r>
                <a:rPr sz="2180" i="1" spc="40" dirty="0">
                  <a:latin typeface="Times New Roman" panose="02020603050405020304" pitchFamily="18" charset="0"/>
                  <a:cs typeface="Times New Roman" panose="02020603050405020304" pitchFamily="18" charset="0"/>
                </a:rPr>
                <a:t>D</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must be one and  </a:t>
              </a:r>
              <a:r>
                <a:rPr sz="2180" spc="-10" dirty="0">
                  <a:latin typeface="Times New Roman" panose="02020603050405020304" pitchFamily="18" charset="0"/>
                  <a:cs typeface="Times New Roman" panose="02020603050405020304" pitchFamily="18" charset="0"/>
                </a:rPr>
                <a:t>the </a:t>
              </a:r>
              <a:r>
                <a:rPr sz="2180" spc="-20" dirty="0">
                  <a:latin typeface="Times New Roman" panose="02020603050405020304" pitchFamily="18" charset="0"/>
                  <a:cs typeface="Times New Roman" panose="02020603050405020304" pitchFamily="18" charset="0"/>
                </a:rPr>
                <a:t>number </a:t>
              </a:r>
              <a:r>
                <a:rPr sz="2180" spc="-10" dirty="0">
                  <a:latin typeface="Times New Roman" panose="02020603050405020304" pitchFamily="18" charset="0"/>
                  <a:cs typeface="Times New Roman" panose="02020603050405020304" pitchFamily="18" charset="0"/>
                </a:rPr>
                <a:t>of </a:t>
              </a:r>
              <a:r>
                <a:rPr sz="2180" spc="-20" dirty="0">
                  <a:latin typeface="Times New Roman" panose="02020603050405020304" pitchFamily="18" charset="0"/>
                  <a:cs typeface="Times New Roman" panose="02020603050405020304" pitchFamily="18" charset="0"/>
                </a:rPr>
                <a:t>hypotheses </a:t>
              </a:r>
              <a:r>
                <a:rPr sz="2180" spc="-10" dirty="0">
                  <a:latin typeface="Times New Roman" panose="02020603050405020304" pitchFamily="18" charset="0"/>
                  <a:cs typeface="Times New Roman" panose="02020603050405020304" pitchFamily="18" charset="0"/>
                </a:rPr>
                <a:t>consistent with </a:t>
              </a:r>
              <a:r>
                <a:rPr sz="2180" i="1" spc="-20" dirty="0">
                  <a:latin typeface="Times New Roman" panose="02020603050405020304" pitchFamily="18" charset="0"/>
                  <a:cs typeface="Times New Roman" panose="02020603050405020304" pitchFamily="18" charset="0"/>
                </a:rPr>
                <a:t>D </a:t>
              </a:r>
              <a:r>
                <a:rPr sz="2180" spc="-10" dirty="0">
                  <a:latin typeface="Times New Roman" panose="02020603050405020304" pitchFamily="18" charset="0"/>
                  <a:cs typeface="Times New Roman" panose="02020603050405020304" pitchFamily="18" charset="0"/>
                </a:rPr>
                <a:t>is </a:t>
              </a:r>
              <a:r>
                <a:rPr sz="2180" spc="-40" dirty="0">
                  <a:latin typeface="Times New Roman" panose="02020603050405020304" pitchFamily="18" charset="0"/>
                  <a:cs typeface="Times New Roman" panose="02020603050405020304" pitchFamily="18" charset="0"/>
                </a:rPr>
                <a:t>by</a:t>
              </a:r>
              <a:r>
                <a:rPr sz="2180" spc="5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definition</a:t>
              </a:r>
              <a:endParaRPr sz="2180" dirty="0">
                <a:latin typeface="Times New Roman" panose="02020603050405020304" pitchFamily="18" charset="0"/>
                <a:cs typeface="Times New Roman" panose="02020603050405020304" pitchFamily="18" charset="0"/>
              </a:endParaRPr>
            </a:p>
            <a:p>
              <a:pPr marL="512160">
                <a:spcBef>
                  <a:spcPts val="69"/>
                </a:spcBef>
              </a:pPr>
              <a:r>
                <a:rPr sz="2180" spc="-30" dirty="0">
                  <a:latin typeface="Times New Roman" panose="02020603050405020304" pitchFamily="18" charset="0"/>
                  <a:cs typeface="Times New Roman" panose="02020603050405020304" pitchFamily="18" charset="0"/>
                </a:rPr>
                <a:t>|</a:t>
              </a:r>
              <a:r>
                <a:rPr sz="2180" i="1" spc="-30" dirty="0">
                  <a:latin typeface="Times New Roman" panose="02020603050405020304" pitchFamily="18" charset="0"/>
                  <a:cs typeface="Times New Roman" panose="02020603050405020304" pitchFamily="18" charset="0"/>
                </a:rPr>
                <a:t>VS</a:t>
              </a:r>
              <a:r>
                <a:rPr sz="2378" i="1" spc="-44" baseline="-13888" dirty="0">
                  <a:latin typeface="Times New Roman" panose="02020603050405020304" pitchFamily="18" charset="0"/>
                  <a:cs typeface="Times New Roman" panose="02020603050405020304" pitchFamily="18" charset="0"/>
                </a:rPr>
                <a:t>H,D</a:t>
              </a:r>
              <a:r>
                <a:rPr sz="2378" i="1" spc="-430" baseline="-13888" dirty="0">
                  <a:latin typeface="Times New Roman" panose="02020603050405020304" pitchFamily="18" charset="0"/>
                  <a:cs typeface="Times New Roman" panose="02020603050405020304" pitchFamily="18" charset="0"/>
                </a:rPr>
                <a:t> </a:t>
              </a:r>
              <a:r>
                <a:rPr sz="2180" spc="-119" dirty="0">
                  <a:latin typeface="Times New Roman" panose="02020603050405020304" pitchFamily="18" charset="0"/>
                  <a:cs typeface="Times New Roman" panose="02020603050405020304" pitchFamily="18" charset="0"/>
                </a:rPr>
                <a:t>|.</a:t>
              </a:r>
              <a:endParaRPr sz="2180" dirty="0">
                <a:latin typeface="Times New Roman" panose="02020603050405020304" pitchFamily="18" charset="0"/>
                <a:cs typeface="Times New Roman" panose="02020603050405020304" pitchFamily="18" charset="0"/>
              </a:endParaRPr>
            </a:p>
            <a:p>
              <a:pPr marL="512160" marR="35235" indent="-412746">
                <a:lnSpc>
                  <a:spcPct val="102600"/>
                </a:lnSpc>
              </a:pPr>
              <a:r>
                <a:rPr sz="2180" spc="109" dirty="0">
                  <a:solidFill>
                    <a:srgbClr val="3333B2"/>
                  </a:solidFill>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this analysis implies that, </a:t>
              </a:r>
              <a:r>
                <a:rPr sz="2180" b="1" spc="-10" dirty="0">
                  <a:latin typeface="Times New Roman" panose="02020603050405020304" pitchFamily="18" charset="0"/>
                  <a:cs typeface="Times New Roman" panose="02020603050405020304" pitchFamily="18" charset="0"/>
                </a:rPr>
                <a:t>under these </a:t>
              </a:r>
              <a:r>
                <a:rPr sz="2180" b="1" spc="-20" dirty="0">
                  <a:latin typeface="Times New Roman" panose="02020603050405020304" pitchFamily="18" charset="0"/>
                  <a:cs typeface="Times New Roman" panose="02020603050405020304" pitchFamily="18" charset="0"/>
                </a:rPr>
                <a:t>assumptions</a:t>
              </a:r>
              <a:r>
                <a:rPr sz="2180" spc="-20" dirty="0">
                  <a:latin typeface="Times New Roman" panose="02020603050405020304" pitchFamily="18" charset="0"/>
                  <a:cs typeface="Times New Roman" panose="02020603050405020304" pitchFamily="18" charset="0"/>
                </a:rPr>
                <a:t>, each  </a:t>
              </a:r>
              <a:r>
                <a:rPr sz="2180" spc="-10" dirty="0">
                  <a:latin typeface="Times New Roman" panose="02020603050405020304" pitchFamily="18" charset="0"/>
                  <a:cs typeface="Times New Roman" panose="02020603050405020304" pitchFamily="18" charset="0"/>
                </a:rPr>
                <a:t>consistent </a:t>
              </a:r>
              <a:r>
                <a:rPr sz="2180" spc="-20" dirty="0">
                  <a:latin typeface="Times New Roman" panose="02020603050405020304" pitchFamily="18" charset="0"/>
                  <a:cs typeface="Times New Roman" panose="02020603050405020304" pitchFamily="18" charset="0"/>
                </a:rPr>
                <a:t>hypothesis </a:t>
              </a:r>
              <a:r>
                <a:rPr sz="2180" spc="-10" dirty="0">
                  <a:latin typeface="Times New Roman" panose="02020603050405020304" pitchFamily="18" charset="0"/>
                  <a:cs typeface="Times New Roman" panose="02020603050405020304" pitchFamily="18" charset="0"/>
                </a:rPr>
                <a:t>is </a:t>
              </a:r>
              <a:r>
                <a:rPr sz="2180" spc="-20" dirty="0">
                  <a:latin typeface="Times New Roman" panose="02020603050405020304" pitchFamily="18" charset="0"/>
                  <a:cs typeface="Times New Roman" panose="02020603050405020304" pitchFamily="18" charset="0"/>
                </a:rPr>
                <a:t>a MAP hypothesis, </a:t>
              </a:r>
              <a:r>
                <a:rPr sz="2180" spc="-10" dirty="0">
                  <a:latin typeface="Times New Roman" panose="02020603050405020304" pitchFamily="18" charset="0"/>
                  <a:cs typeface="Times New Roman" panose="02020603050405020304" pitchFamily="18" charset="0"/>
                </a:rPr>
                <a:t>because </a:t>
              </a:r>
              <a:r>
                <a:rPr sz="2180" spc="-40" dirty="0">
                  <a:latin typeface="Times New Roman" panose="02020603050405020304" pitchFamily="18" charset="0"/>
                  <a:cs typeface="Times New Roman" panose="02020603050405020304" pitchFamily="18" charset="0"/>
                </a:rPr>
                <a:t>for</a:t>
              </a:r>
              <a:r>
                <a:rPr sz="2180" spc="1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each</a:t>
              </a:r>
              <a:endParaRPr sz="2180" dirty="0">
                <a:latin typeface="Times New Roman" panose="02020603050405020304" pitchFamily="18" charset="0"/>
                <a:cs typeface="Times New Roman" panose="02020603050405020304" pitchFamily="18" charset="0"/>
              </a:endParaRPr>
            </a:p>
          </p:txBody>
        </p:sp>
        <p:sp>
          <p:nvSpPr>
            <p:cNvPr id="20" name="object 28">
              <a:extLst>
                <a:ext uri="{FF2B5EF4-FFF2-40B4-BE49-F238E27FC236}">
                  <a16:creationId xmlns:a16="http://schemas.microsoft.com/office/drawing/2014/main" id="{C9DD9240-3450-C740-9071-ACF41F393AE8}"/>
                </a:ext>
              </a:extLst>
            </p:cNvPr>
            <p:cNvSpPr txBox="1"/>
            <p:nvPr/>
          </p:nvSpPr>
          <p:spPr>
            <a:xfrm>
              <a:off x="2276331" y="6022832"/>
              <a:ext cx="4296002" cy="358348"/>
            </a:xfrm>
            <a:prstGeom prst="rect">
              <a:avLst/>
            </a:prstGeom>
          </p:spPr>
          <p:txBody>
            <a:bodyPr vert="horz" wrap="square" lIns="0" tIns="22650" rIns="0" bIns="0" rtlCol="0">
              <a:spAutoFit/>
            </a:bodyPr>
            <a:lstStyle/>
            <a:p>
              <a:pPr marL="75503">
                <a:spcBef>
                  <a:spcPts val="178"/>
                </a:spcBef>
              </a:pPr>
              <a:r>
                <a:rPr sz="2180" b="1" spc="-10" dirty="0">
                  <a:latin typeface="Times New Roman" panose="02020603050405020304" pitchFamily="18" charset="0"/>
                  <a:cs typeface="Times New Roman" panose="02020603050405020304" pitchFamily="18" charset="0"/>
                </a:rPr>
                <a:t>consistent </a:t>
              </a:r>
              <a:r>
                <a:rPr sz="2180" spc="-20" dirty="0">
                  <a:latin typeface="Times New Roman" panose="02020603050405020304" pitchFamily="18" charset="0"/>
                  <a:cs typeface="Times New Roman" panose="02020603050405020304" pitchFamily="18" charset="0"/>
                </a:rPr>
                <a:t>hypothesis </a:t>
              </a:r>
              <a:r>
                <a:rPr sz="2180" i="1" spc="40" dirty="0">
                  <a:latin typeface="Times New Roman" panose="02020603050405020304" pitchFamily="18" charset="0"/>
                  <a:cs typeface="Times New Roman" panose="02020603050405020304" pitchFamily="18" charset="0"/>
                </a:rPr>
                <a:t>P</a:t>
              </a:r>
              <a:r>
                <a:rPr sz="2180" spc="40" dirty="0">
                  <a:latin typeface="Times New Roman" panose="02020603050405020304" pitchFamily="18" charset="0"/>
                  <a:cs typeface="Times New Roman" panose="02020603050405020304" pitchFamily="18" charset="0"/>
                </a:rPr>
                <a:t>(</a:t>
              </a:r>
              <a:r>
                <a:rPr sz="2180" i="1" spc="40" dirty="0">
                  <a:latin typeface="Times New Roman" panose="02020603050405020304" pitchFamily="18" charset="0"/>
                  <a:cs typeface="Times New Roman" panose="02020603050405020304" pitchFamily="18" charset="0"/>
                </a:rPr>
                <a:t>h</a:t>
              </a:r>
              <a:r>
                <a:rPr sz="2180" spc="40" dirty="0">
                  <a:latin typeface="Times New Roman" panose="02020603050405020304" pitchFamily="18" charset="0"/>
                  <a:cs typeface="Times New Roman" panose="02020603050405020304" pitchFamily="18" charset="0"/>
                </a:rPr>
                <a:t>|</a:t>
              </a:r>
              <a:r>
                <a:rPr sz="2180" i="1" spc="40" dirty="0">
                  <a:latin typeface="Times New Roman" panose="02020603050405020304" pitchFamily="18" charset="0"/>
                  <a:cs typeface="Times New Roman" panose="02020603050405020304" pitchFamily="18" charset="0"/>
                </a:rPr>
                <a:t>D</a:t>
              </a:r>
              <a:r>
                <a:rPr sz="2180" spc="40" dirty="0">
                  <a:latin typeface="Times New Roman" panose="02020603050405020304" pitchFamily="18" charset="0"/>
                  <a:cs typeface="Times New Roman" panose="02020603050405020304" pitchFamily="18" charset="0"/>
                </a:rPr>
                <a:t>) </a:t>
              </a:r>
              <a:r>
                <a:rPr sz="2180" spc="-59" dirty="0">
                  <a:latin typeface="Times New Roman" panose="02020603050405020304" pitchFamily="18" charset="0"/>
                  <a:cs typeface="Times New Roman" panose="02020603050405020304" pitchFamily="18" charset="0"/>
                </a:rPr>
                <a:t>= </a:t>
              </a:r>
              <a:r>
                <a:rPr sz="2378" spc="-192" baseline="-27777" dirty="0">
                  <a:latin typeface="Times New Roman" panose="02020603050405020304" pitchFamily="18" charset="0"/>
                  <a:cs typeface="Times New Roman" panose="02020603050405020304" pitchFamily="18" charset="0"/>
                </a:rPr>
                <a:t>|</a:t>
              </a:r>
              <a:endParaRPr sz="2378" baseline="-27777">
                <a:latin typeface="Times New Roman" panose="02020603050405020304" pitchFamily="18" charset="0"/>
                <a:cs typeface="Times New Roman" panose="02020603050405020304" pitchFamily="18" charset="0"/>
              </a:endParaRPr>
            </a:p>
          </p:txBody>
        </p:sp>
        <p:sp>
          <p:nvSpPr>
            <p:cNvPr id="21" name="object 29">
              <a:extLst>
                <a:ext uri="{FF2B5EF4-FFF2-40B4-BE49-F238E27FC236}">
                  <a16:creationId xmlns:a16="http://schemas.microsoft.com/office/drawing/2014/main" id="{83B67406-3614-2249-9F75-604C62DC8830}"/>
                </a:ext>
              </a:extLst>
            </p:cNvPr>
            <p:cNvSpPr txBox="1"/>
            <p:nvPr/>
          </p:nvSpPr>
          <p:spPr>
            <a:xfrm>
              <a:off x="6420501" y="5988706"/>
              <a:ext cx="782693" cy="489078"/>
            </a:xfrm>
            <a:prstGeom prst="rect">
              <a:avLst/>
            </a:prstGeom>
          </p:spPr>
          <p:txBody>
            <a:bodyPr vert="horz" wrap="square" lIns="0" tIns="23909" rIns="0" bIns="0" rtlCol="0">
              <a:spAutoFit/>
            </a:bodyPr>
            <a:lstStyle/>
            <a:p>
              <a:pPr marR="44043" algn="ctr">
                <a:lnSpc>
                  <a:spcPts val="1764"/>
                </a:lnSpc>
                <a:spcBef>
                  <a:spcPts val="188"/>
                </a:spcBef>
              </a:pPr>
              <a:r>
                <a:rPr sz="1585" spc="-10" dirty="0">
                  <a:latin typeface="Times New Roman" panose="02020603050405020304" pitchFamily="18" charset="0"/>
                  <a:cs typeface="Times New Roman" panose="02020603050405020304" pitchFamily="18" charset="0"/>
                </a:rPr>
                <a:t>1</a:t>
              </a:r>
              <a:endParaRPr sz="1585">
                <a:latin typeface="Times New Roman" panose="02020603050405020304" pitchFamily="18" charset="0"/>
                <a:cs typeface="Times New Roman" panose="02020603050405020304" pitchFamily="18" charset="0"/>
              </a:endParaRPr>
            </a:p>
            <a:p>
              <a:pPr algn="ctr">
                <a:lnSpc>
                  <a:spcPts val="1764"/>
                </a:lnSpc>
              </a:pPr>
              <a:r>
                <a:rPr sz="1585" i="1" spc="10" dirty="0">
                  <a:latin typeface="Times New Roman" panose="02020603050405020304" pitchFamily="18" charset="0"/>
                  <a:cs typeface="Times New Roman" panose="02020603050405020304" pitchFamily="18" charset="0"/>
                </a:rPr>
                <a:t>VS</a:t>
              </a:r>
              <a:r>
                <a:rPr sz="1784" i="1" spc="14" baseline="-13888" dirty="0">
                  <a:latin typeface="Times New Roman" panose="02020603050405020304" pitchFamily="18" charset="0"/>
                  <a:cs typeface="Times New Roman" panose="02020603050405020304" pitchFamily="18" charset="0"/>
                </a:rPr>
                <a:t>H,D</a:t>
              </a:r>
              <a:r>
                <a:rPr sz="1784" i="1" spc="-341" baseline="-13888" dirty="0">
                  <a:latin typeface="Times New Roman" panose="02020603050405020304" pitchFamily="18" charset="0"/>
                  <a:cs typeface="Times New Roman" panose="02020603050405020304" pitchFamily="18" charset="0"/>
                </a:rPr>
                <a:t> </a:t>
              </a:r>
              <a:r>
                <a:rPr sz="1585" spc="-129" dirty="0">
                  <a:latin typeface="Times New Roman" panose="02020603050405020304" pitchFamily="18" charset="0"/>
                  <a:cs typeface="Times New Roman" panose="02020603050405020304" pitchFamily="18" charset="0"/>
                </a:rPr>
                <a:t>|</a:t>
              </a:r>
              <a:endParaRPr sz="1585">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8941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23290" y="0"/>
            <a:ext cx="7999758" cy="707886"/>
          </a:xfrm>
          <a:prstGeom prst="rect">
            <a:avLst/>
          </a:prstGeom>
        </p:spPr>
        <p:txBody>
          <a:bodyPr wrap="square">
            <a:spAutoFit/>
          </a:bodyPr>
          <a:lstStyle/>
          <a:p>
            <a:r>
              <a:rPr lang="en-IN" sz="3600" b="1" spc="20" dirty="0">
                <a:solidFill>
                  <a:schemeClr val="accent1">
                    <a:lumMod val="75000"/>
                  </a:schemeClr>
                </a:solidFill>
                <a:cs typeface="Times New Roman" panose="02020603050405020304" pitchFamily="18" charset="0"/>
              </a:rPr>
              <a:t>Brute-Force </a:t>
            </a:r>
            <a:r>
              <a:rPr lang="en-IN" sz="3600" b="1" spc="50" dirty="0">
                <a:solidFill>
                  <a:schemeClr val="accent1">
                    <a:lumMod val="75000"/>
                  </a:schemeClr>
                </a:solidFill>
                <a:cs typeface="Times New Roman" panose="02020603050405020304" pitchFamily="18" charset="0"/>
              </a:rPr>
              <a:t>MAP</a:t>
            </a:r>
            <a:r>
              <a:rPr lang="en-IN" sz="3600" b="1" spc="-10" dirty="0">
                <a:solidFill>
                  <a:schemeClr val="accent1">
                    <a:lumMod val="75000"/>
                  </a:schemeClr>
                </a:solidFill>
                <a:cs typeface="Times New Roman" panose="02020603050405020304" pitchFamily="18" charset="0"/>
              </a:rPr>
              <a:t> </a:t>
            </a:r>
            <a:r>
              <a:rPr lang="en-IN" sz="4000" b="1" spc="40" dirty="0">
                <a:solidFill>
                  <a:schemeClr val="accent1">
                    <a:lumMod val="75000"/>
                  </a:schemeClr>
                </a:solidFill>
                <a:cs typeface="Times New Roman" panose="02020603050405020304" pitchFamily="18" charset="0"/>
              </a:rPr>
              <a:t>Learning</a:t>
            </a:r>
            <a:endParaRPr lang="en-IN" sz="3600" b="1" dirty="0">
              <a:solidFill>
                <a:schemeClr val="accent1">
                  <a:lumMod val="75000"/>
                </a:schemeClr>
              </a:solidFill>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83823"/>
          </a:xfrm>
          <a:prstGeom prst="rect">
            <a:avLst/>
          </a:prstGeom>
        </p:spPr>
        <p:txBody>
          <a:bodyPr wrap="square">
            <a:spAutoFit/>
          </a:bodyPr>
          <a:lstStyle/>
          <a:p>
            <a:pPr marL="438150" marR="66040">
              <a:lnSpc>
                <a:spcPct val="101499"/>
              </a:lnSpc>
              <a:buClr>
                <a:srgbClr val="3333B2"/>
              </a:buClr>
              <a:tabLst>
                <a:tab pos="567055" algn="l"/>
              </a:tabLst>
            </a:pPr>
            <a:endParaRPr lang="en-IN" sz="2000" dirty="0">
              <a:latin typeface="Arial"/>
              <a:cs typeface="Aria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3" name="Rectangle 2">
            <a:extLst>
              <a:ext uri="{FF2B5EF4-FFF2-40B4-BE49-F238E27FC236}">
                <a16:creationId xmlns:a16="http://schemas.microsoft.com/office/drawing/2014/main" id="{D1E4D3C5-0805-DF4B-8FDF-4EEFABEF07ED}"/>
              </a:ext>
            </a:extLst>
          </p:cNvPr>
          <p:cNvSpPr/>
          <p:nvPr/>
        </p:nvSpPr>
        <p:spPr>
          <a:xfrm>
            <a:off x="203114" y="4485230"/>
            <a:ext cx="6096000" cy="1965859"/>
          </a:xfrm>
          <a:prstGeom prst="rect">
            <a:avLst/>
          </a:prstGeom>
        </p:spPr>
        <p:txBody>
          <a:bodyPr>
            <a:spAutoFit/>
          </a:bodyPr>
          <a:lstStyle/>
          <a:p>
            <a:pPr marL="25168">
              <a:spcBef>
                <a:spcPts val="565"/>
              </a:spcBef>
            </a:pPr>
            <a:r>
              <a:rPr lang="en-IN" sz="2000" b="1" spc="-30" dirty="0">
                <a:latin typeface="Times New Roman" panose="02020603050405020304" pitchFamily="18" charset="0"/>
                <a:cs typeface="Times New Roman" panose="02020603050405020304" pitchFamily="18" charset="0"/>
              </a:rPr>
              <a:t>evolution </a:t>
            </a:r>
            <a:r>
              <a:rPr lang="en-IN" sz="2000" b="1" spc="-10" dirty="0">
                <a:latin typeface="Times New Roman" panose="02020603050405020304" pitchFamily="18" charset="0"/>
                <a:cs typeface="Times New Roman" panose="02020603050405020304" pitchFamily="18" charset="0"/>
              </a:rPr>
              <a:t>of</a:t>
            </a:r>
            <a:r>
              <a:rPr lang="en-IN" sz="2000" b="1" dirty="0">
                <a:latin typeface="Times New Roman" panose="02020603050405020304" pitchFamily="18" charset="0"/>
                <a:cs typeface="Times New Roman" panose="02020603050405020304" pitchFamily="18" charset="0"/>
              </a:rPr>
              <a:t> </a:t>
            </a:r>
            <a:r>
              <a:rPr lang="en-IN" sz="2000" b="1" spc="-20" dirty="0">
                <a:latin typeface="Times New Roman" panose="02020603050405020304" pitchFamily="18" charset="0"/>
                <a:cs typeface="Times New Roman" panose="02020603050405020304" pitchFamily="18" charset="0"/>
              </a:rPr>
              <a:t>probabilities</a:t>
            </a:r>
            <a:endParaRPr lang="en-IN" sz="2000" dirty="0">
              <a:latin typeface="Times New Roman" panose="02020603050405020304" pitchFamily="18" charset="0"/>
              <a:cs typeface="Times New Roman" panose="02020603050405020304" pitchFamily="18" charset="0"/>
            </a:endParaRPr>
          </a:p>
          <a:p>
            <a:pPr marL="573821">
              <a:lnSpc>
                <a:spcPts val="2378"/>
              </a:lnSpc>
              <a:spcBef>
                <a:spcPts val="347"/>
              </a:spcBef>
            </a:pPr>
            <a:r>
              <a:rPr lang="en-IN" b="1" spc="-10" dirty="0">
                <a:latin typeface="Times New Roman" panose="02020603050405020304" pitchFamily="18" charset="0"/>
                <a:cs typeface="Times New Roman" panose="02020603050405020304" pitchFamily="18" charset="0"/>
              </a:rPr>
              <a:t>(a) </a:t>
            </a:r>
            <a:r>
              <a:rPr lang="en-IN" spc="-10" dirty="0">
                <a:latin typeface="Times New Roman" panose="02020603050405020304" pitchFamily="18" charset="0"/>
                <a:cs typeface="Times New Roman" panose="02020603050405020304" pitchFamily="18" charset="0"/>
              </a:rPr>
              <a:t>all hypotheses </a:t>
            </a:r>
            <a:r>
              <a:rPr lang="en-IN" spc="-30" dirty="0">
                <a:latin typeface="Times New Roman" panose="02020603050405020304" pitchFamily="18" charset="0"/>
                <a:cs typeface="Times New Roman" panose="02020603050405020304" pitchFamily="18" charset="0"/>
              </a:rPr>
              <a:t>have </a:t>
            </a:r>
            <a:r>
              <a:rPr lang="en-IN" spc="-10" dirty="0">
                <a:latin typeface="Times New Roman" panose="02020603050405020304" pitchFamily="18" charset="0"/>
                <a:cs typeface="Times New Roman" panose="02020603050405020304" pitchFamily="18" charset="0"/>
              </a:rPr>
              <a:t>the same</a:t>
            </a:r>
            <a:r>
              <a:rPr lang="en-IN" dirty="0">
                <a:latin typeface="Times New Roman" panose="02020603050405020304" pitchFamily="18" charset="0"/>
                <a:cs typeface="Times New Roman" panose="02020603050405020304" pitchFamily="18" charset="0"/>
              </a:rPr>
              <a:t> </a:t>
            </a:r>
            <a:r>
              <a:rPr lang="en-IN" spc="-10" dirty="0">
                <a:latin typeface="Times New Roman" panose="02020603050405020304" pitchFamily="18" charset="0"/>
                <a:cs typeface="Times New Roman" panose="02020603050405020304" pitchFamily="18" charset="0"/>
              </a:rPr>
              <a:t>probability</a:t>
            </a:r>
            <a:endParaRPr lang="en-IN" dirty="0">
              <a:latin typeface="Times New Roman" panose="02020603050405020304" pitchFamily="18" charset="0"/>
              <a:cs typeface="Times New Roman" panose="02020603050405020304" pitchFamily="18" charset="0"/>
            </a:endParaRPr>
          </a:p>
          <a:p>
            <a:pPr marL="573821" marR="10067">
              <a:lnSpc>
                <a:spcPts val="2378"/>
              </a:lnSpc>
              <a:spcBef>
                <a:spcPts val="79"/>
              </a:spcBef>
            </a:pPr>
            <a:r>
              <a:rPr lang="en-IN" b="1" spc="-10" dirty="0">
                <a:latin typeface="Times New Roman" panose="02020603050405020304" pitchFamily="18" charset="0"/>
                <a:cs typeface="Times New Roman" panose="02020603050405020304" pitchFamily="18" charset="0"/>
              </a:rPr>
              <a:t>(b) + (c) </a:t>
            </a:r>
            <a:r>
              <a:rPr lang="en-IN" spc="-10" dirty="0">
                <a:latin typeface="Times New Roman" panose="02020603050405020304" pitchFamily="18" charset="0"/>
                <a:cs typeface="Times New Roman" panose="02020603050405020304" pitchFamily="18" charset="0"/>
              </a:rPr>
              <a:t>as training data accumulates, the posterior probability of  inconsistent hypotheses becomes </a:t>
            </a:r>
            <a:r>
              <a:rPr lang="en-IN" spc="-20" dirty="0">
                <a:latin typeface="Times New Roman" panose="02020603050405020304" pitchFamily="18" charset="0"/>
                <a:cs typeface="Times New Roman" panose="02020603050405020304" pitchFamily="18" charset="0"/>
              </a:rPr>
              <a:t>zero </a:t>
            </a:r>
            <a:r>
              <a:rPr lang="en-IN" spc="-10" dirty="0">
                <a:latin typeface="Times New Roman" panose="02020603050405020304" pitchFamily="18" charset="0"/>
                <a:cs typeface="Times New Roman" panose="02020603050405020304" pitchFamily="18" charset="0"/>
              </a:rPr>
              <a:t>while the total probability  summing to 1 is shared equally among the remaining consistent  hypotheses</a:t>
            </a:r>
            <a:endParaRPr lang="en-IN"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CC728233-7D9B-9447-AF64-E25A1DD3E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7" y="1301801"/>
            <a:ext cx="8274718" cy="2781300"/>
          </a:xfrm>
          <a:prstGeom prst="rect">
            <a:avLst/>
          </a:prstGeom>
        </p:spPr>
      </p:pic>
      <p:sp>
        <p:nvSpPr>
          <p:cNvPr id="2" name="TextBox 1">
            <a:extLst>
              <a:ext uri="{FF2B5EF4-FFF2-40B4-BE49-F238E27FC236}">
                <a16:creationId xmlns:a16="http://schemas.microsoft.com/office/drawing/2014/main" id="{7E71A3FE-A49C-EC43-9F95-689D73051091}"/>
              </a:ext>
            </a:extLst>
          </p:cNvPr>
          <p:cNvSpPr txBox="1"/>
          <p:nvPr/>
        </p:nvSpPr>
        <p:spPr>
          <a:xfrm>
            <a:off x="1085850" y="3952975"/>
            <a:ext cx="1165860" cy="369332"/>
          </a:xfrm>
          <a:prstGeom prst="rect">
            <a:avLst/>
          </a:prstGeom>
          <a:noFill/>
        </p:spPr>
        <p:txBody>
          <a:bodyPr wrap="square" rtlCol="0">
            <a:spAutoFit/>
          </a:bodyPr>
          <a:lstStyle/>
          <a:p>
            <a:pPr lvl="0"/>
            <a:r>
              <a:rPr lang="en-US" dirty="0">
                <a:solidFill>
                  <a:srgbClr val="FF0000"/>
                </a:solidFill>
                <a:latin typeface="Times New Roman" panose="02020603050405020304" pitchFamily="18" charset="0"/>
                <a:cs typeface="Times New Roman" panose="02020603050405020304" pitchFamily="18" charset="0"/>
              </a:rPr>
              <a:t>Figure</a:t>
            </a:r>
            <a:r>
              <a:rPr lang="en-US" dirty="0">
                <a:solidFill>
                  <a:srgbClr val="FF0000"/>
                </a:solidFill>
              </a:rPr>
              <a:t> (a)</a:t>
            </a:r>
          </a:p>
        </p:txBody>
      </p:sp>
      <p:sp>
        <p:nvSpPr>
          <p:cNvPr id="4" name="Rectangle 3">
            <a:extLst>
              <a:ext uri="{FF2B5EF4-FFF2-40B4-BE49-F238E27FC236}">
                <a16:creationId xmlns:a16="http://schemas.microsoft.com/office/drawing/2014/main" id="{00E53159-7075-7546-9423-94EAA869FE1E}"/>
              </a:ext>
            </a:extLst>
          </p:cNvPr>
          <p:cNvSpPr/>
          <p:nvPr/>
        </p:nvSpPr>
        <p:spPr>
          <a:xfrm>
            <a:off x="3729790" y="3943350"/>
            <a:ext cx="1467852" cy="369332"/>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Figure (b)</a:t>
            </a:r>
          </a:p>
        </p:txBody>
      </p:sp>
      <p:sp>
        <p:nvSpPr>
          <p:cNvPr id="5" name="Rectangle 4">
            <a:extLst>
              <a:ext uri="{FF2B5EF4-FFF2-40B4-BE49-F238E27FC236}">
                <a16:creationId xmlns:a16="http://schemas.microsoft.com/office/drawing/2014/main" id="{E6DBE21A-6B13-2D46-B5EE-31496189B23F}"/>
              </a:ext>
            </a:extLst>
          </p:cNvPr>
          <p:cNvSpPr/>
          <p:nvPr/>
        </p:nvSpPr>
        <p:spPr>
          <a:xfrm>
            <a:off x="6400801" y="4030578"/>
            <a:ext cx="1323474" cy="369332"/>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Figure (c)</a:t>
            </a:r>
          </a:p>
        </p:txBody>
      </p:sp>
      <p:sp>
        <p:nvSpPr>
          <p:cNvPr id="9" name="Rectangle 8">
            <a:extLst>
              <a:ext uri="{FF2B5EF4-FFF2-40B4-BE49-F238E27FC236}">
                <a16:creationId xmlns:a16="http://schemas.microsoft.com/office/drawing/2014/main" id="{A6847579-45AA-E44A-B177-A0920FD4EE01}"/>
              </a:ext>
            </a:extLst>
          </p:cNvPr>
          <p:cNvSpPr/>
          <p:nvPr/>
        </p:nvSpPr>
        <p:spPr>
          <a:xfrm>
            <a:off x="969186" y="695444"/>
            <a:ext cx="4980851" cy="369332"/>
          </a:xfrm>
          <a:prstGeom prst="rect">
            <a:avLst/>
          </a:prstGeom>
        </p:spPr>
        <p:txBody>
          <a:bodyPr wrap="none">
            <a:spAutoFit/>
          </a:bodyPr>
          <a:lstStyle/>
          <a:p>
            <a:r>
              <a:rPr lang="en-IN" i="1" dirty="0">
                <a:latin typeface="Times New Roman" panose="02020603050405020304" pitchFamily="18" charset="0"/>
                <a:cs typeface="Times New Roman" panose="02020603050405020304" pitchFamily="18" charset="0"/>
              </a:rPr>
              <a:t>As data is added, certainty of hypotheses increases. </a:t>
            </a:r>
            <a:endParaRPr lang="en-IN" i="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3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spc="30" dirty="0">
                <a:solidFill>
                  <a:schemeClr val="accent1">
                    <a:lumMod val="75000"/>
                  </a:schemeClr>
                </a:solidFill>
                <a:latin typeface="Times New Roman" panose="02020603050405020304" pitchFamily="18" charset="0"/>
                <a:cs typeface="Times New Roman" panose="02020603050405020304" pitchFamily="18" charset="0"/>
              </a:rPr>
              <a:t>Consistent</a:t>
            </a:r>
            <a:r>
              <a:rPr lang="en-IN" sz="3600" dirty="0">
                <a:solidFill>
                  <a:schemeClr val="accent1">
                    <a:lumMod val="75000"/>
                  </a:schemeClr>
                </a:solidFill>
                <a:latin typeface="Times New Roman" panose="02020603050405020304" pitchFamily="18" charset="0"/>
                <a:cs typeface="Times New Roman" panose="02020603050405020304" pitchFamily="18" charset="0"/>
              </a:rPr>
              <a:t> </a:t>
            </a:r>
            <a:r>
              <a:rPr lang="en-IN" sz="3600" spc="40" dirty="0">
                <a:solidFill>
                  <a:schemeClr val="accent1">
                    <a:lumMod val="75000"/>
                  </a:schemeClr>
                </a:solidFill>
                <a:latin typeface="Times New Roman" panose="02020603050405020304" pitchFamily="18" charset="0"/>
                <a:cs typeface="Times New Roman" panose="02020603050405020304" pitchFamily="18" charset="0"/>
              </a:rPr>
              <a:t>Learners</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7826723" cy="2862322"/>
          </a:xfrm>
          <a:prstGeom prst="rect">
            <a:avLst/>
          </a:prstGeom>
        </p:spPr>
        <p:txBody>
          <a:bodyPr wrap="square">
            <a:spAutoFit/>
          </a:bodyPr>
          <a:lstStyle/>
          <a:p>
            <a:r>
              <a:rPr lang="en-IN" dirty="0"/>
              <a:t>Every hypothesis consistent with D is a MAP hypothesis, if</a:t>
            </a:r>
          </a:p>
          <a:p>
            <a:pPr marL="285750" indent="-285750">
              <a:buFont typeface="Arial" panose="020B0604020202020204" pitchFamily="34" charset="0"/>
              <a:buChar char="•"/>
            </a:pPr>
            <a:r>
              <a:rPr lang="en-IN" dirty="0"/>
              <a:t>  uniform probability over H </a:t>
            </a:r>
            <a:endParaRPr lang="en-IN" sz="2000" dirty="0"/>
          </a:p>
          <a:p>
            <a:pPr marL="285750" indent="-285750">
              <a:buFont typeface="Arial" panose="020B0604020202020204" pitchFamily="34" charset="0"/>
              <a:buChar char="•"/>
            </a:pPr>
            <a:r>
              <a:rPr lang="en-IN" dirty="0"/>
              <a:t>  target function c  H</a:t>
            </a:r>
            <a:br>
              <a:rPr lang="en-IN" dirty="0"/>
            </a:br>
            <a:r>
              <a:rPr lang="en-IN" dirty="0"/>
              <a:t>  deterministic, noise-free data </a:t>
            </a:r>
          </a:p>
          <a:p>
            <a:pPr marL="285750" indent="-285750">
              <a:buFont typeface="Arial" panose="020B0604020202020204" pitchFamily="34" charset="0"/>
              <a:buChar char="•"/>
            </a:pPr>
            <a:endParaRPr lang="en-IN" dirty="0"/>
          </a:p>
          <a:p>
            <a:r>
              <a:rPr lang="en-IN" dirty="0" err="1"/>
              <a:t>FindS</a:t>
            </a:r>
            <a:r>
              <a:rPr lang="en-IN" dirty="0"/>
              <a:t> will output a MAP hypothesis, even though it does not explicitly use probabilities in learning.</a:t>
            </a:r>
          </a:p>
          <a:p>
            <a:r>
              <a:rPr lang="en-IN" dirty="0"/>
              <a:t> </a:t>
            </a:r>
            <a:endParaRPr lang="en-IN" sz="2000" dirty="0"/>
          </a:p>
          <a:p>
            <a:r>
              <a:rPr lang="en-IN" dirty="0"/>
              <a:t>Bayesian interpretation of inductive bias : use Bayes theorem, define  restrictions on P(h) and P(D| h )</a:t>
            </a:r>
            <a:endParaRPr lang="en-IN" sz="2000" dirty="0"/>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extLst>
      <p:ext uri="{BB962C8B-B14F-4D97-AF65-F5344CB8AC3E}">
        <p14:creationId xmlns:p14="http://schemas.microsoft.com/office/powerpoint/2010/main" val="3273985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369332"/>
          </a:xfrm>
          <a:prstGeom prst="rect">
            <a:avLst/>
          </a:prstGeom>
        </p:spPr>
        <p:txBody>
          <a:bodyPr wrap="square">
            <a:spAutoFit/>
          </a:bodyPr>
          <a:lstStyle/>
          <a:p>
            <a:r>
              <a:rPr lang="en-IN" dirty="0"/>
              <a:t>Characterizing Learning Algorithms by Equivalent MAP Learners </a:t>
            </a:r>
            <a:endParaRPr lang="en-IN" sz="3600" dirty="0"/>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3" name="Picture 2">
            <a:extLst>
              <a:ext uri="{FF2B5EF4-FFF2-40B4-BE49-F238E27FC236}">
                <a16:creationId xmlns:a16="http://schemas.microsoft.com/office/drawing/2014/main" id="{71AF6729-E6BB-454D-AEA3-0596CC674C68}"/>
              </a:ext>
            </a:extLst>
          </p:cNvPr>
          <p:cNvPicPr>
            <a:picLocks noChangeAspect="1"/>
          </p:cNvPicPr>
          <p:nvPr/>
        </p:nvPicPr>
        <p:blipFill>
          <a:blip r:embed="rId3"/>
          <a:stretch>
            <a:fillRect/>
          </a:stretch>
        </p:blipFill>
        <p:spPr>
          <a:xfrm>
            <a:off x="299665" y="1363850"/>
            <a:ext cx="7377131" cy="4990455"/>
          </a:xfrm>
          <a:prstGeom prst="rect">
            <a:avLst/>
          </a:prstGeom>
        </p:spPr>
      </p:pic>
    </p:spTree>
    <p:extLst>
      <p:ext uri="{BB962C8B-B14F-4D97-AF65-F5344CB8AC3E}">
        <p14:creationId xmlns:p14="http://schemas.microsoft.com/office/powerpoint/2010/main" val="19845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IN" sz="3600" dirty="0">
                <a:solidFill>
                  <a:srgbClr val="DFA267"/>
                </a:solidFill>
                <a:latin typeface="Times New Roman" panose="02020603050405020304" pitchFamily="18" charset="0"/>
                <a:cs typeface="Times New Roman" panose="02020603050405020304" pitchFamily="18" charset="0"/>
              </a:rPr>
              <a:t>References</a:t>
            </a: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968598"/>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1.  “Machine Learning”, Tom Mitchell, McGraw Hill Education (India), 2013.</a:t>
            </a:r>
          </a:p>
          <a:p>
            <a:pPr marL="1352550" lvl="2">
              <a:spcBef>
                <a:spcPts val="15"/>
              </a:spcBef>
              <a:buClr>
                <a:srgbClr val="3333B2"/>
              </a:buClr>
              <a:tabLst>
                <a:tab pos="567055" algn="l"/>
              </a:tabLst>
            </a:pPr>
            <a:endParaRPr lang="en-IN" sz="2000" b="1" dirty="0">
              <a:latin typeface="Times New Roman" panose="02020603050405020304" pitchFamily="18" charset="0"/>
              <a:cs typeface="Times New Roman" panose="02020603050405020304" pitchFamily="18" charset="0"/>
            </a:endParaRPr>
          </a:p>
          <a:p>
            <a:pPr marL="781050" marR="66040" indent="-342900">
              <a:lnSpc>
                <a:spcPct val="101499"/>
              </a:lnSpc>
              <a:buClr>
                <a:srgbClr val="3333B2"/>
              </a:buClr>
              <a:buFont typeface="Courier New" panose="02070309020205020404" pitchFamily="49" charset="0"/>
              <a:buChar char="o"/>
              <a:tabLst>
                <a:tab pos="567055" algn="l"/>
              </a:tabLst>
            </a:pPr>
            <a:endParaRPr lang="en-IN" sz="2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extLst>
      <p:ext uri="{BB962C8B-B14F-4D97-AF65-F5344CB8AC3E}">
        <p14:creationId xmlns:p14="http://schemas.microsoft.com/office/powerpoint/2010/main" val="377086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pPr marL="25168">
              <a:spcBef>
                <a:spcPts val="662"/>
              </a:spcBef>
            </a:pPr>
            <a:r>
              <a:rPr lang="en-IN" sz="3600" b="1" spc="-10" dirty="0">
                <a:cs typeface="Times New Roman" panose="02020603050405020304" pitchFamily="18" charset="0"/>
              </a:rPr>
              <a:t>Notations used</a:t>
            </a:r>
          </a:p>
        </p:txBody>
      </p:sp>
      <p:sp>
        <p:nvSpPr>
          <p:cNvPr id="7" name="Rectangle 6">
            <a:extLst>
              <a:ext uri="{FF2B5EF4-FFF2-40B4-BE49-F238E27FC236}">
                <a16:creationId xmlns:a16="http://schemas.microsoft.com/office/drawing/2014/main" id="{34A18499-D267-4FCA-9273-61437F78472C}"/>
              </a:ext>
            </a:extLst>
          </p:cNvPr>
          <p:cNvSpPr/>
          <p:nvPr/>
        </p:nvSpPr>
        <p:spPr>
          <a:xfrm>
            <a:off x="371880" y="1869054"/>
            <a:ext cx="8060920" cy="3214021"/>
          </a:xfrm>
          <a:prstGeom prst="rect">
            <a:avLst/>
          </a:prstGeom>
        </p:spPr>
        <p:txBody>
          <a:bodyPr wrap="square">
            <a:spAutoFit/>
          </a:bodyPr>
          <a:lstStyle/>
          <a:p>
            <a:pPr marL="25168">
              <a:spcBef>
                <a:spcPts val="662"/>
              </a:spcBef>
            </a:pPr>
            <a:endParaRPr lang="en-IN" sz="2180" b="1" spc="-10" dirty="0">
              <a:cs typeface="Times New Roman" panose="02020603050405020304" pitchFamily="18" charset="0"/>
            </a:endParaRPr>
          </a:p>
          <a:p>
            <a:pPr fontAlgn="base"/>
            <a:r>
              <a:rPr lang="en-IN" b="1" dirty="0">
                <a:solidFill>
                  <a:srgbClr val="C00000"/>
                </a:solidFill>
              </a:rPr>
              <a:t>h (</a:t>
            </a:r>
            <a:r>
              <a:rPr lang="en-IN" b="1" i="1" dirty="0">
                <a:solidFill>
                  <a:srgbClr val="C00000"/>
                </a:solidFill>
              </a:rPr>
              <a:t>hypothesis</a:t>
            </a:r>
            <a:r>
              <a:rPr lang="en-IN" b="1" dirty="0">
                <a:solidFill>
                  <a:srgbClr val="C00000"/>
                </a:solidFill>
              </a:rPr>
              <a:t>): </a:t>
            </a:r>
            <a:r>
              <a:rPr lang="en-IN" dirty="0"/>
              <a:t>A single hypothesis, e.g. an instance or specific candidate model that maps inputs to outputs and can be evaluated and used to make predictions.</a:t>
            </a:r>
          </a:p>
          <a:p>
            <a:pPr fontAlgn="base"/>
            <a:r>
              <a:rPr lang="en-IN" b="1" dirty="0">
                <a:solidFill>
                  <a:srgbClr val="C00000"/>
                </a:solidFill>
              </a:rPr>
              <a:t>H (</a:t>
            </a:r>
            <a:r>
              <a:rPr lang="en-IN" b="1" i="1" dirty="0">
                <a:solidFill>
                  <a:srgbClr val="C00000"/>
                </a:solidFill>
              </a:rPr>
              <a:t>hypothesis set</a:t>
            </a:r>
            <a:r>
              <a:rPr lang="en-IN" b="1" dirty="0">
                <a:solidFill>
                  <a:srgbClr val="C00000"/>
                </a:solidFill>
              </a:rPr>
              <a:t>): </a:t>
            </a:r>
            <a:r>
              <a:rPr lang="en-IN" dirty="0"/>
              <a:t>A space of possible hypotheses for mapping inputs to outputs that can be searched, often constrained by the choice of the framing of the problem, the choice of model and the choice of model configuration.</a:t>
            </a:r>
          </a:p>
          <a:p>
            <a:pPr fontAlgn="base"/>
            <a:endParaRPr lang="en-IN" dirty="0"/>
          </a:p>
          <a:p>
            <a:pPr fontAlgn="base"/>
            <a:r>
              <a:rPr lang="en-IN" dirty="0"/>
              <a:t>D :</a:t>
            </a:r>
          </a:p>
          <a:p>
            <a:pPr fontAlgn="base"/>
            <a:endParaRPr lang="en-IN" dirty="0"/>
          </a:p>
          <a:p>
            <a:pPr fontAlgn="base"/>
            <a:endParaRPr lang="en-IN" dirty="0"/>
          </a:p>
          <a:p>
            <a:pPr marL="781050" marR="66040" indent="-342900">
              <a:lnSpc>
                <a:spcPct val="101499"/>
              </a:lnSpc>
              <a:buClr>
                <a:srgbClr val="3333B2"/>
              </a:buClr>
              <a:buFont typeface="Courier New" panose="02070309020205020404" pitchFamily="49" charset="0"/>
              <a:buChar char="o"/>
              <a:tabLst>
                <a:tab pos="567055" algn="l"/>
              </a:tabLst>
            </a:pPr>
            <a:endParaRPr lang="en-IN" sz="2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extLst>
      <p:ext uri="{BB962C8B-B14F-4D97-AF65-F5344CB8AC3E}">
        <p14:creationId xmlns:p14="http://schemas.microsoft.com/office/powerpoint/2010/main" val="637519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FD96A8-0571-4828-AA94-7DB93A4857C5}"/>
              </a:ext>
            </a:extLst>
          </p:cNvPr>
          <p:cNvCxnSpPr>
            <a:cxnSpLocks/>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465F97-45E8-4475-81F0-E171C116B224}"/>
              </a:ext>
            </a:extLst>
          </p:cNvPr>
          <p:cNvSpPr/>
          <p:nvPr/>
        </p:nvSpPr>
        <p:spPr>
          <a:xfrm>
            <a:off x="4287946" y="3249144"/>
            <a:ext cx="7497214" cy="461665"/>
          </a:xfrm>
          <a:prstGeom prst="rect">
            <a:avLst/>
          </a:prstGeom>
        </p:spPr>
        <p:txBody>
          <a:bodyPr wrap="square">
            <a:spAutoFit/>
          </a:bodyPr>
          <a:lstStyle/>
          <a:p>
            <a:r>
              <a:rPr lang="en-US" sz="2400" b="1" dirty="0">
                <a:cs typeface="Times New Roman" panose="02020603050405020304" pitchFamily="18" charset="0"/>
              </a:rPr>
              <a:t>Srinivas K.S</a:t>
            </a:r>
            <a:endParaRPr lang="en-IN" sz="2400" b="1" dirty="0">
              <a:cs typeface="Times New Roman" panose="02020603050405020304" pitchFamily="18" charset="0"/>
            </a:endParaRPr>
          </a:p>
        </p:txBody>
      </p:sp>
      <p:sp>
        <p:nvSpPr>
          <p:cNvPr id="17" name="Rectangle 16">
            <a:extLst>
              <a:ext uri="{FF2B5EF4-FFF2-40B4-BE49-F238E27FC236}">
                <a16:creationId xmlns:a16="http://schemas.microsoft.com/office/drawing/2014/main" id="{62AC1A6C-10C2-4695-9224-09DA1B0D5932}"/>
              </a:ext>
            </a:extLst>
          </p:cNvPr>
          <p:cNvSpPr/>
          <p:nvPr/>
        </p:nvSpPr>
        <p:spPr>
          <a:xfrm>
            <a:off x="4287946" y="3646749"/>
            <a:ext cx="7497214" cy="400110"/>
          </a:xfrm>
          <a:prstGeom prst="rect">
            <a:avLst/>
          </a:prstGeom>
        </p:spPr>
        <p:txBody>
          <a:bodyPr wrap="square">
            <a:spAutoFit/>
          </a:bodyPr>
          <a:lstStyle/>
          <a:p>
            <a:r>
              <a:rPr lang="en-US" sz="2000" dirty="0">
                <a:cs typeface="Times New Roman" panose="02020603050405020304" pitchFamily="18" charset="0"/>
              </a:rPr>
              <a:t>Department of Computer Science</a:t>
            </a:r>
            <a:endParaRPr lang="en-IN" sz="2000" dirty="0">
              <a:cs typeface="Times New Roman" panose="02020603050405020304" pitchFamily="18" charset="0"/>
            </a:endParaRPr>
          </a:p>
        </p:txBody>
      </p:sp>
      <p:sp>
        <p:nvSpPr>
          <p:cNvPr id="21" name="Rectangle 20">
            <a:extLst>
              <a:ext uri="{FF2B5EF4-FFF2-40B4-BE49-F238E27FC236}">
                <a16:creationId xmlns:a16="http://schemas.microsoft.com/office/drawing/2014/main" id="{BADD599C-3DA0-4168-B5D7-CBDB66079CEF}"/>
              </a:ext>
            </a:extLst>
          </p:cNvPr>
          <p:cNvSpPr/>
          <p:nvPr/>
        </p:nvSpPr>
        <p:spPr>
          <a:xfrm>
            <a:off x="4300315" y="4049738"/>
            <a:ext cx="7497214" cy="461665"/>
          </a:xfrm>
          <a:prstGeom prst="rect">
            <a:avLst/>
          </a:prstGeom>
        </p:spPr>
        <p:txBody>
          <a:bodyPr wrap="square">
            <a:spAutoFit/>
          </a:bodyPr>
          <a:lstStyle/>
          <a:p>
            <a:r>
              <a:rPr lang="en-US" sz="2400" b="1" dirty="0">
                <a:cs typeface="Times New Roman" panose="02020603050405020304" pitchFamily="18" charset="0"/>
              </a:rPr>
              <a:t>srinivasks@pes.edu</a:t>
            </a:r>
            <a:endParaRPr lang="en-IN" sz="2400" b="1" dirty="0">
              <a:cs typeface="Times New Roman" panose="02020603050405020304" pitchFamily="18" charset="0"/>
            </a:endParaRPr>
          </a:p>
        </p:txBody>
      </p:sp>
      <p:grpSp>
        <p:nvGrpSpPr>
          <p:cNvPr id="23" name="Group 22">
            <a:extLst>
              <a:ext uri="{FF2B5EF4-FFF2-40B4-BE49-F238E27FC236}">
                <a16:creationId xmlns:a16="http://schemas.microsoft.com/office/drawing/2014/main" id="{6DD8DCC0-549E-48DB-8CCA-E3FF8FBDEBF0}"/>
              </a:ext>
            </a:extLst>
          </p:cNvPr>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a:extLst>
                <a:ext uri="{FF2B5EF4-FFF2-40B4-BE49-F238E27FC236}">
                  <a16:creationId xmlns:a16="http://schemas.microsoft.com/office/drawing/2014/main" id="{B895392A-2454-40A6-9F7C-BC20D3A463EB}"/>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C7604FF-DE88-44B6-A0D9-723028500B8B}"/>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35F4DC18-13F2-43D2-9B15-157998AF1875}"/>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4375A76-1BF8-4628-B0FE-78E1BEB569B2}"/>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a:extLst>
              <a:ext uri="{FF2B5EF4-FFF2-40B4-BE49-F238E27FC236}">
                <a16:creationId xmlns:a16="http://schemas.microsoft.com/office/drawing/2014/main" id="{DBF62E6F-20D6-4DF2-A881-ECD3EEB1A2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a:extLst>
              <a:ext uri="{FF2B5EF4-FFF2-40B4-BE49-F238E27FC236}">
                <a16:creationId xmlns:a16="http://schemas.microsoft.com/office/drawing/2014/main" id="{A6945700-3E62-4469-A35D-2B3AE23A08DF}"/>
              </a:ext>
            </a:extLst>
          </p:cNvPr>
          <p:cNvSpPr/>
          <p:nvPr/>
        </p:nvSpPr>
        <p:spPr>
          <a:xfrm>
            <a:off x="4287946" y="2068426"/>
            <a:ext cx="7497214" cy="553998"/>
          </a:xfrm>
          <a:prstGeom prst="rect">
            <a:avLst/>
          </a:prstGeom>
        </p:spPr>
        <p:txBody>
          <a:bodyPr wrap="square">
            <a:spAutoFit/>
          </a:bodyPr>
          <a:lstStyle/>
          <a:p>
            <a:r>
              <a:rPr lang="en-US" sz="3000" b="1" dirty="0">
                <a:solidFill>
                  <a:srgbClr val="DFA267"/>
                </a:solidFill>
                <a:cs typeface="Times New Roman" panose="02020603050405020304" pitchFamily="18" charset="0"/>
              </a:rPr>
              <a:t>T</a:t>
            </a:r>
            <a:r>
              <a:rPr lang="en-IN" sz="3000" b="1" dirty="0">
                <a:solidFill>
                  <a:srgbClr val="DFA267"/>
                </a:solidFill>
                <a:cs typeface="Times New Roman" panose="02020603050405020304" pitchFamily="18" charset="0"/>
              </a:rPr>
              <a:t>HANK YOU</a:t>
            </a:r>
          </a:p>
        </p:txBody>
      </p:sp>
    </p:spTree>
    <p:extLst>
      <p:ext uri="{BB962C8B-B14F-4D97-AF65-F5344CB8AC3E}">
        <p14:creationId xmlns:p14="http://schemas.microsoft.com/office/powerpoint/2010/main" val="100666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920270584"/>
              </p:ext>
            </p:extLst>
          </p:nvPr>
        </p:nvGraphicFramePr>
        <p:xfrm>
          <a:off x="114648" y="1249434"/>
          <a:ext cx="8177096" cy="5495925"/>
        </p:xfrm>
        <a:graphic>
          <a:graphicData uri="http://schemas.openxmlformats.org/drawingml/2006/table">
            <a:tbl>
              <a:tblPr>
                <a:tableStyleId>{5C22544A-7EE6-4342-B048-85BDC9FD1C3A}</a:tableStyleId>
              </a:tblPr>
              <a:tblGrid>
                <a:gridCol w="8177096">
                  <a:extLst>
                    <a:ext uri="{9D8B030D-6E8A-4147-A177-3AD203B41FA5}">
                      <a16:colId xmlns:a16="http://schemas.microsoft.com/office/drawing/2014/main" val="1451740328"/>
                    </a:ext>
                  </a:extLst>
                </a:gridCol>
              </a:tblGrid>
              <a:tr h="351666">
                <a:tc>
                  <a:txBody>
                    <a:bodyPr/>
                    <a:lstStyle/>
                    <a:p>
                      <a:pPr marL="800100" lvl="1" indent="-342900" algn="l" fontAlgn="b">
                        <a:buFont typeface="Arial" panose="020B0604020202020204" pitchFamily="34" charset="0"/>
                        <a:buChar char="•"/>
                      </a:pPr>
                      <a:r>
                        <a:rPr lang="en-IN" sz="2400" u="none" strike="noStrike" dirty="0">
                          <a:effectLst/>
                        </a:rPr>
                        <a:t>Calculating the validity of a proposition is based on </a:t>
                      </a:r>
                    </a:p>
                    <a:p>
                      <a:pPr marL="1257300" lvl="2" indent="-342900" algn="l" fontAlgn="b">
                        <a:buFont typeface="Arial" panose="020B0604020202020204" pitchFamily="34" charset="0"/>
                        <a:buChar char="•"/>
                      </a:pPr>
                      <a:r>
                        <a:rPr lang="en-IN" sz="2400" u="none" strike="noStrike" dirty="0">
                          <a:effectLst/>
                        </a:rPr>
                        <a:t>Prior Estimates</a:t>
                      </a:r>
                    </a:p>
                    <a:p>
                      <a:pPr marL="1257300" lvl="2" indent="-342900" algn="l" fontAlgn="b">
                        <a:buFont typeface="Arial" panose="020B0604020202020204" pitchFamily="34" charset="0"/>
                        <a:buChar char="•"/>
                      </a:pPr>
                      <a:r>
                        <a:rPr lang="en-IN" sz="2400" u="none" strike="noStrike" dirty="0">
                          <a:effectLst/>
                        </a:rPr>
                        <a:t>New Evidence</a:t>
                      </a:r>
                    </a:p>
                    <a:p>
                      <a:pPr marL="800100" lvl="1" indent="-342900" algn="l" fontAlgn="b">
                        <a:buFont typeface="Arial" panose="020B0604020202020204" pitchFamily="34" charset="0"/>
                        <a:buChar char="•"/>
                      </a:pPr>
                      <a:r>
                        <a:rPr lang="en-IN" sz="2400" u="none" strike="noStrike" dirty="0">
                          <a:effectLst/>
                        </a:rPr>
                        <a:t>Based on this is the posterior estimation done</a:t>
                      </a:r>
                    </a:p>
                    <a:p>
                      <a:pPr marL="800100" lvl="1" indent="-342900" algn="l" fontAlgn="b">
                        <a:buFont typeface="Arial" panose="020B0604020202020204" pitchFamily="34" charset="0"/>
                        <a:buChar char="•"/>
                      </a:pPr>
                      <a:r>
                        <a:rPr lang="en-IN" sz="2400" u="none" strike="noStrike" dirty="0">
                          <a:effectLst/>
                        </a:rPr>
                        <a:t>This forms that heart of Bayes Theorem but lets step back</a:t>
                      </a: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800100" lvl="1" indent="-342900" algn="l" fontAlgn="b">
                        <a:buFont typeface="Arial" panose="020B0604020202020204" pitchFamily="34" charset="0"/>
                        <a:buChar char="•"/>
                      </a:pPr>
                      <a:endParaRPr lang="en-IN" sz="2400" u="none" strike="noStrike" dirty="0">
                        <a:effectLst/>
                      </a:endParaRPr>
                    </a:p>
                    <a:p>
                      <a:pPr marL="457200" lvl="1" indent="0" algn="l" fontAlgn="b">
                        <a:buFont typeface="Arial" panose="020B0604020202020204" pitchFamily="34" charset="0"/>
                        <a:buNone/>
                      </a:pPr>
                      <a:endParaRPr lang="en-IN" sz="2400" u="none" strike="noStrike" dirty="0">
                        <a:effectLst/>
                      </a:endParaRPr>
                    </a:p>
                    <a:p>
                      <a:pPr marL="800100" lvl="1" indent="-342900" algn="l" fontAlgn="b">
                        <a:buFont typeface="Arial" panose="020B0604020202020204" pitchFamily="34" charset="0"/>
                        <a:buChar char="•"/>
                      </a:pPr>
                      <a:r>
                        <a:rPr lang="en-US" sz="2400" dirty="0"/>
                        <a:t>Psychological research has shown that people can learn concepts from positive examples alone (</a:t>
                      </a:r>
                      <a:endParaRPr lang="en-IN" sz="2400" u="none" strike="noStrike" dirty="0">
                        <a:effectLst/>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sp>
        <p:nvSpPr>
          <p:cNvPr id="4" name="Rectangle 3">
            <a:extLst>
              <a:ext uri="{FF2B5EF4-FFF2-40B4-BE49-F238E27FC236}">
                <a16:creationId xmlns:a16="http://schemas.microsoft.com/office/drawing/2014/main" id="{9AA41808-F4D4-4439-A491-4040B92E870F}"/>
              </a:ext>
            </a:extLst>
          </p:cNvPr>
          <p:cNvSpPr/>
          <p:nvPr/>
        </p:nvSpPr>
        <p:spPr>
          <a:xfrm>
            <a:off x="8291744" y="2289068"/>
            <a:ext cx="3812018" cy="646331"/>
          </a:xfrm>
          <a:prstGeom prst="rect">
            <a:avLst/>
          </a:prstGeom>
          <a:blipFill>
            <a:blip r:embed="rId4"/>
            <a:tile tx="0" ty="0" sx="100000" sy="100000" flip="none" algn="tl"/>
          </a:blipFill>
        </p:spPr>
        <p:txBody>
          <a:bodyPr wrap="square">
            <a:spAutoFit/>
          </a:bodyPr>
          <a:lstStyle/>
          <a:p>
            <a:r>
              <a:rPr lang="en-US" dirty="0"/>
              <a:t>We Learn a concept from +example alone</a:t>
            </a:r>
            <a:endParaRPr lang="en-IN" dirty="0"/>
          </a:p>
        </p:txBody>
      </p:sp>
      <p:pic>
        <p:nvPicPr>
          <p:cNvPr id="5" name="Picture 4">
            <a:extLst>
              <a:ext uri="{FF2B5EF4-FFF2-40B4-BE49-F238E27FC236}">
                <a16:creationId xmlns:a16="http://schemas.microsoft.com/office/drawing/2014/main" id="{F0F1A69F-A5C9-4548-A761-08F0C2985AD4}"/>
              </a:ext>
            </a:extLst>
          </p:cNvPr>
          <p:cNvPicPr>
            <a:picLocks noChangeAspect="1"/>
          </p:cNvPicPr>
          <p:nvPr/>
        </p:nvPicPr>
        <p:blipFill>
          <a:blip r:embed="rId5"/>
          <a:stretch>
            <a:fillRect/>
          </a:stretch>
        </p:blipFill>
        <p:spPr>
          <a:xfrm>
            <a:off x="662547" y="3221399"/>
            <a:ext cx="1704975" cy="2676525"/>
          </a:xfrm>
          <a:prstGeom prst="rect">
            <a:avLst/>
          </a:prstGeom>
        </p:spPr>
      </p:pic>
      <p:pic>
        <p:nvPicPr>
          <p:cNvPr id="7" name="Picture 6">
            <a:extLst>
              <a:ext uri="{FF2B5EF4-FFF2-40B4-BE49-F238E27FC236}">
                <a16:creationId xmlns:a16="http://schemas.microsoft.com/office/drawing/2014/main" id="{B5B6A3B7-78FA-4CB1-86BF-5DB675189987}"/>
              </a:ext>
            </a:extLst>
          </p:cNvPr>
          <p:cNvPicPr>
            <a:picLocks noChangeAspect="1"/>
          </p:cNvPicPr>
          <p:nvPr/>
        </p:nvPicPr>
        <p:blipFill>
          <a:blip r:embed="rId6"/>
          <a:stretch>
            <a:fillRect/>
          </a:stretch>
        </p:blipFill>
        <p:spPr>
          <a:xfrm>
            <a:off x="2367522" y="3250534"/>
            <a:ext cx="1704975" cy="2676525"/>
          </a:xfrm>
          <a:prstGeom prst="rect">
            <a:avLst/>
          </a:prstGeom>
        </p:spPr>
      </p:pic>
      <p:pic>
        <p:nvPicPr>
          <p:cNvPr id="9" name="Picture 8">
            <a:extLst>
              <a:ext uri="{FF2B5EF4-FFF2-40B4-BE49-F238E27FC236}">
                <a16:creationId xmlns:a16="http://schemas.microsoft.com/office/drawing/2014/main" id="{16694687-C26F-418E-8133-D7E9F2BE5815}"/>
              </a:ext>
            </a:extLst>
          </p:cNvPr>
          <p:cNvPicPr>
            <a:picLocks noChangeAspect="1"/>
          </p:cNvPicPr>
          <p:nvPr/>
        </p:nvPicPr>
        <p:blipFill>
          <a:blip r:embed="rId7"/>
          <a:stretch>
            <a:fillRect/>
          </a:stretch>
        </p:blipFill>
        <p:spPr>
          <a:xfrm>
            <a:off x="4074600" y="3308805"/>
            <a:ext cx="1824597" cy="2618254"/>
          </a:xfrm>
          <a:prstGeom prst="rect">
            <a:avLst/>
          </a:prstGeom>
        </p:spPr>
      </p:pic>
      <p:pic>
        <p:nvPicPr>
          <p:cNvPr id="10" name="Picture 9">
            <a:extLst>
              <a:ext uri="{FF2B5EF4-FFF2-40B4-BE49-F238E27FC236}">
                <a16:creationId xmlns:a16="http://schemas.microsoft.com/office/drawing/2014/main" id="{96664B00-A189-4806-A21D-B19B72CDE009}"/>
              </a:ext>
            </a:extLst>
          </p:cNvPr>
          <p:cNvPicPr>
            <a:picLocks noChangeAspect="1"/>
          </p:cNvPicPr>
          <p:nvPr/>
        </p:nvPicPr>
        <p:blipFill>
          <a:blip r:embed="rId8"/>
          <a:stretch>
            <a:fillRect/>
          </a:stretch>
        </p:blipFill>
        <p:spPr>
          <a:xfrm>
            <a:off x="5898356" y="3249401"/>
            <a:ext cx="2243241" cy="2618252"/>
          </a:xfrm>
          <a:prstGeom prst="rect">
            <a:avLst/>
          </a:prstGeom>
        </p:spPr>
      </p:pic>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8813A045-0F8F-41B4-8D78-CC3CDBB8CFFC}"/>
                  </a:ext>
                </a:extLst>
              </p14:cNvPr>
              <p14:cNvContentPartPr/>
              <p14:nvPr/>
            </p14:nvContentPartPr>
            <p14:xfrm>
              <a:off x="1382040" y="1618920"/>
              <a:ext cx="5689080" cy="2045520"/>
            </p14:xfrm>
          </p:contentPart>
        </mc:Choice>
        <mc:Fallback>
          <p:pic>
            <p:nvPicPr>
              <p:cNvPr id="3" name="Ink 2">
                <a:extLst>
                  <a:ext uri="{FF2B5EF4-FFF2-40B4-BE49-F238E27FC236}">
                    <a16:creationId xmlns:a16="http://schemas.microsoft.com/office/drawing/2014/main" id="{8813A045-0F8F-41B4-8D78-CC3CDBB8CFFC}"/>
                  </a:ext>
                </a:extLst>
              </p:cNvPr>
              <p:cNvPicPr/>
              <p:nvPr/>
            </p:nvPicPr>
            <p:blipFill>
              <a:blip r:embed="rId10"/>
              <a:stretch>
                <a:fillRect/>
              </a:stretch>
            </p:blipFill>
            <p:spPr>
              <a:xfrm>
                <a:off x="1372680" y="1609560"/>
                <a:ext cx="5707800" cy="2064240"/>
              </a:xfrm>
              <a:prstGeom prst="rect">
                <a:avLst/>
              </a:prstGeom>
            </p:spPr>
          </p:pic>
        </mc:Fallback>
      </mc:AlternateContent>
    </p:spTree>
    <p:extLst>
      <p:ext uri="{BB962C8B-B14F-4D97-AF65-F5344CB8AC3E}">
        <p14:creationId xmlns:p14="http://schemas.microsoft.com/office/powerpoint/2010/main" val="362698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2339820817"/>
              </p:ext>
            </p:extLst>
          </p:nvPr>
        </p:nvGraphicFramePr>
        <p:xfrm>
          <a:off x="473237" y="1438312"/>
          <a:ext cx="8177096" cy="4764405"/>
        </p:xfrm>
        <a:graphic>
          <a:graphicData uri="http://schemas.openxmlformats.org/drawingml/2006/table">
            <a:tbl>
              <a:tblPr>
                <a:tableStyleId>{5C22544A-7EE6-4342-B048-85BDC9FD1C3A}</a:tableStyleId>
              </a:tblPr>
              <a:tblGrid>
                <a:gridCol w="8177096">
                  <a:extLst>
                    <a:ext uri="{9D8B030D-6E8A-4147-A177-3AD203B41FA5}">
                      <a16:colId xmlns:a16="http://schemas.microsoft.com/office/drawing/2014/main" val="1451740328"/>
                    </a:ext>
                  </a:extLst>
                </a:gridCol>
              </a:tblGrid>
              <a:tr h="351666">
                <a:tc>
                  <a:txBody>
                    <a:bodyPr/>
                    <a:lstStyle/>
                    <a:p>
                      <a:pPr marL="800100" lvl="1" indent="-342900" algn="l" fontAlgn="b">
                        <a:buFont typeface="Arial" panose="020B0604020202020204" pitchFamily="34" charset="0"/>
                        <a:buChar char="•"/>
                      </a:pPr>
                      <a:r>
                        <a:rPr lang="en-US" sz="2400" dirty="0"/>
                        <a:t>We can think of learning the </a:t>
                      </a:r>
                      <a:r>
                        <a:rPr lang="en-US" sz="2400" b="1" dirty="0"/>
                        <a:t>meaning of a word </a:t>
                      </a:r>
                      <a:r>
                        <a:rPr lang="en-US" sz="2400" dirty="0"/>
                        <a:t>as equivalent to </a:t>
                      </a:r>
                      <a:r>
                        <a:rPr lang="en-US" sz="2400" b="1" dirty="0"/>
                        <a:t>concept learning</a:t>
                      </a:r>
                      <a:r>
                        <a:rPr lang="en-US" sz="2400" dirty="0"/>
                        <a:t>, which in turn is equivalent to binary classification. </a:t>
                      </a:r>
                    </a:p>
                    <a:p>
                      <a:pPr marL="800100" lvl="1" indent="-342900">
                        <a:buFont typeface="Arial" panose="020B0604020202020204" pitchFamily="34" charset="0"/>
                        <a:buChar char="•"/>
                      </a:pPr>
                      <a:r>
                        <a:rPr lang="en-US" sz="2400" kern="1200" dirty="0">
                          <a:solidFill>
                            <a:schemeClr val="dk1"/>
                          </a:solidFill>
                          <a:latin typeface="+mn-lt"/>
                          <a:ea typeface="+mn-ea"/>
                          <a:cs typeface="+mn-cs"/>
                        </a:rPr>
                        <a:t>To see this, define f(x) = 1 if x is an example of the concept C, and f(x) = 0 otherwise</a:t>
                      </a:r>
                    </a:p>
                    <a:p>
                      <a:pPr marL="800100" lvl="1" indent="-342900">
                        <a:buFont typeface="Arial" panose="020B0604020202020204" pitchFamily="34" charset="0"/>
                        <a:buChar char="•"/>
                      </a:pPr>
                      <a:r>
                        <a:rPr lang="en-US" sz="2400" kern="1200" dirty="0">
                          <a:solidFill>
                            <a:schemeClr val="dk1"/>
                          </a:solidFill>
                          <a:latin typeface="+mn-lt"/>
                          <a:ea typeface="+mn-ea"/>
                          <a:cs typeface="+mn-cs"/>
                        </a:rPr>
                        <a:t>Then the goal is to learn the indicator function f, which just defines which elements are in the set C.</a:t>
                      </a:r>
                    </a:p>
                    <a:p>
                      <a:pPr marL="800100" lvl="1" indent="-342900">
                        <a:buFont typeface="Arial" panose="020B0604020202020204" pitchFamily="34" charset="0"/>
                        <a:buChar char="•"/>
                      </a:pPr>
                      <a:r>
                        <a:rPr lang="en-US" sz="2400" dirty="0"/>
                        <a:t>I am thinking of some arithmetical concept, such as: </a:t>
                      </a:r>
                    </a:p>
                    <a:p>
                      <a:pPr marL="1257300" lvl="2" indent="-342900">
                        <a:buFont typeface="Arial" panose="020B0604020202020204" pitchFamily="34" charset="0"/>
                        <a:buChar char="•"/>
                      </a:pPr>
                      <a:r>
                        <a:rPr lang="en-US" sz="2400" dirty="0"/>
                        <a:t>Prime numbers </a:t>
                      </a:r>
                    </a:p>
                    <a:p>
                      <a:pPr marL="1257300" lvl="2" indent="-342900">
                        <a:buFont typeface="Arial" panose="020B0604020202020204" pitchFamily="34" charset="0"/>
                        <a:buChar char="•"/>
                      </a:pPr>
                      <a:r>
                        <a:rPr lang="en-US" sz="2400" dirty="0"/>
                        <a:t>Numbers between 1 and 10 </a:t>
                      </a:r>
                    </a:p>
                    <a:p>
                      <a:pPr marL="1257300" lvl="2" indent="-342900">
                        <a:buFont typeface="Arial" panose="020B0604020202020204" pitchFamily="34" charset="0"/>
                        <a:buChar char="•"/>
                      </a:pPr>
                      <a:r>
                        <a:rPr lang="en-US" sz="2400" dirty="0"/>
                        <a:t>Even numbers</a:t>
                      </a:r>
                    </a:p>
                    <a:p>
                      <a:pPr marL="800100" lvl="1" indent="-342900">
                        <a:buFont typeface="Arial" panose="020B0604020202020204" pitchFamily="34" charset="0"/>
                        <a:buChar char="•"/>
                      </a:pPr>
                      <a:r>
                        <a:rPr lang="en-US" sz="2400" dirty="0"/>
                        <a:t>I give you a series of randomly chosen positive examples from the chosen class</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pic>
        <p:nvPicPr>
          <p:cNvPr id="3" name="Picture 2">
            <a:extLst>
              <a:ext uri="{FF2B5EF4-FFF2-40B4-BE49-F238E27FC236}">
                <a16:creationId xmlns:a16="http://schemas.microsoft.com/office/drawing/2014/main" id="{B28DEED2-2806-4FF6-93F6-60B3BE2BD682}"/>
              </a:ext>
            </a:extLst>
          </p:cNvPr>
          <p:cNvPicPr>
            <a:picLocks noChangeAspect="1"/>
          </p:cNvPicPr>
          <p:nvPr/>
        </p:nvPicPr>
        <p:blipFill>
          <a:blip r:embed="rId4"/>
          <a:stretch>
            <a:fillRect/>
          </a:stretch>
        </p:blipFill>
        <p:spPr>
          <a:xfrm>
            <a:off x="8529197" y="2660837"/>
            <a:ext cx="3519368" cy="119398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99E68C6-7915-473D-8BEC-BEB86CD1D868}"/>
                  </a:ext>
                </a:extLst>
              </p14:cNvPr>
              <p14:cNvContentPartPr/>
              <p14:nvPr/>
            </p14:nvContentPartPr>
            <p14:xfrm>
              <a:off x="6982560" y="1385280"/>
              <a:ext cx="2899440" cy="3939480"/>
            </p14:xfrm>
          </p:contentPart>
        </mc:Choice>
        <mc:Fallback>
          <p:pic>
            <p:nvPicPr>
              <p:cNvPr id="4" name="Ink 3">
                <a:extLst>
                  <a:ext uri="{FF2B5EF4-FFF2-40B4-BE49-F238E27FC236}">
                    <a16:creationId xmlns:a16="http://schemas.microsoft.com/office/drawing/2014/main" id="{699E68C6-7915-473D-8BEC-BEB86CD1D868}"/>
                  </a:ext>
                </a:extLst>
              </p:cNvPr>
              <p:cNvPicPr/>
              <p:nvPr/>
            </p:nvPicPr>
            <p:blipFill>
              <a:blip r:embed="rId6"/>
              <a:stretch>
                <a:fillRect/>
              </a:stretch>
            </p:blipFill>
            <p:spPr>
              <a:xfrm>
                <a:off x="6973200" y="1375920"/>
                <a:ext cx="2918160" cy="3958200"/>
              </a:xfrm>
              <a:prstGeom prst="rect">
                <a:avLst/>
              </a:prstGeom>
            </p:spPr>
          </p:pic>
        </mc:Fallback>
      </mc:AlternateContent>
    </p:spTree>
    <p:extLst>
      <p:ext uri="{BB962C8B-B14F-4D97-AF65-F5344CB8AC3E}">
        <p14:creationId xmlns:p14="http://schemas.microsoft.com/office/powerpoint/2010/main" val="5963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1033563677"/>
              </p:ext>
            </p:extLst>
          </p:nvPr>
        </p:nvGraphicFramePr>
        <p:xfrm>
          <a:off x="473237" y="1438312"/>
          <a:ext cx="8177096" cy="1106805"/>
        </p:xfrm>
        <a:graphic>
          <a:graphicData uri="http://schemas.openxmlformats.org/drawingml/2006/table">
            <a:tbl>
              <a:tblPr>
                <a:tableStyleId>{5C22544A-7EE6-4342-B048-85BDC9FD1C3A}</a:tableStyleId>
              </a:tblPr>
              <a:tblGrid>
                <a:gridCol w="8177096">
                  <a:extLst>
                    <a:ext uri="{9D8B030D-6E8A-4147-A177-3AD203B41FA5}">
                      <a16:colId xmlns:a16="http://schemas.microsoft.com/office/drawing/2014/main" val="1451740328"/>
                    </a:ext>
                  </a:extLst>
                </a:gridCol>
              </a:tblGrid>
              <a:tr h="351666">
                <a:tc>
                  <a:txBody>
                    <a:bodyPr/>
                    <a:lstStyle/>
                    <a:p>
                      <a:pPr marL="800100" lvl="1" indent="-342900" algn="l" fontAlgn="b">
                        <a:buFont typeface="Arial" panose="020B0604020202020204" pitchFamily="34" charset="0"/>
                        <a:buChar char="•"/>
                      </a:pPr>
                      <a:r>
                        <a:rPr lang="en-US" sz="2400" dirty="0"/>
                        <a:t>Suppose the data set contains all integers from 1 to 100</a:t>
                      </a:r>
                    </a:p>
                    <a:p>
                      <a:pPr marL="800100" lvl="1" indent="-342900" algn="l" fontAlgn="b">
                        <a:buFont typeface="Arial" panose="020B0604020202020204" pitchFamily="34" charset="0"/>
                        <a:buChar char="•"/>
                      </a:pPr>
                      <a:r>
                        <a:rPr lang="en-US" sz="2400" dirty="0"/>
                        <a:t>We are asked to learn which are the other numbers similar to this concept</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pic>
        <p:nvPicPr>
          <p:cNvPr id="3" name="Picture 2">
            <a:extLst>
              <a:ext uri="{FF2B5EF4-FFF2-40B4-BE49-F238E27FC236}">
                <a16:creationId xmlns:a16="http://schemas.microsoft.com/office/drawing/2014/main" id="{B28DEED2-2806-4FF6-93F6-60B3BE2BD682}"/>
              </a:ext>
            </a:extLst>
          </p:cNvPr>
          <p:cNvPicPr>
            <a:picLocks noChangeAspect="1"/>
          </p:cNvPicPr>
          <p:nvPr/>
        </p:nvPicPr>
        <p:blipFill>
          <a:blip r:embed="rId4"/>
          <a:stretch>
            <a:fillRect/>
          </a:stretch>
        </p:blipFill>
        <p:spPr>
          <a:xfrm>
            <a:off x="8529197" y="2660837"/>
            <a:ext cx="3519368" cy="1193987"/>
          </a:xfrm>
          <a:prstGeom prst="rect">
            <a:avLst/>
          </a:prstGeom>
        </p:spPr>
      </p:pic>
      <p:pic>
        <p:nvPicPr>
          <p:cNvPr id="4" name="Picture 3">
            <a:extLst>
              <a:ext uri="{FF2B5EF4-FFF2-40B4-BE49-F238E27FC236}">
                <a16:creationId xmlns:a16="http://schemas.microsoft.com/office/drawing/2014/main" id="{1FE66B65-4469-4E69-B76F-8ADC1FA869F2}"/>
              </a:ext>
            </a:extLst>
          </p:cNvPr>
          <p:cNvPicPr>
            <a:picLocks noChangeAspect="1"/>
          </p:cNvPicPr>
          <p:nvPr/>
        </p:nvPicPr>
        <p:blipFill>
          <a:blip r:embed="rId5"/>
          <a:stretch>
            <a:fillRect/>
          </a:stretch>
        </p:blipFill>
        <p:spPr>
          <a:xfrm>
            <a:off x="1112147" y="2988659"/>
            <a:ext cx="6848512" cy="3079606"/>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D6540DD-378A-4C49-A97A-477697233D47}"/>
                  </a:ext>
                </a:extLst>
              </p14:cNvPr>
              <p14:cNvContentPartPr/>
              <p14:nvPr/>
            </p14:nvContentPartPr>
            <p14:xfrm>
              <a:off x="5894280" y="1774800"/>
              <a:ext cx="5091480" cy="3825000"/>
            </p14:xfrm>
          </p:contentPart>
        </mc:Choice>
        <mc:Fallback>
          <p:pic>
            <p:nvPicPr>
              <p:cNvPr id="5" name="Ink 4">
                <a:extLst>
                  <a:ext uri="{FF2B5EF4-FFF2-40B4-BE49-F238E27FC236}">
                    <a16:creationId xmlns:a16="http://schemas.microsoft.com/office/drawing/2014/main" id="{FD6540DD-378A-4C49-A97A-477697233D47}"/>
                  </a:ext>
                </a:extLst>
              </p:cNvPr>
              <p:cNvPicPr/>
              <p:nvPr/>
            </p:nvPicPr>
            <p:blipFill>
              <a:blip r:embed="rId7"/>
              <a:stretch>
                <a:fillRect/>
              </a:stretch>
            </p:blipFill>
            <p:spPr>
              <a:xfrm>
                <a:off x="5884920" y="1765440"/>
                <a:ext cx="5110200" cy="3843720"/>
              </a:xfrm>
              <a:prstGeom prst="rect">
                <a:avLst/>
              </a:prstGeom>
            </p:spPr>
          </p:pic>
        </mc:Fallback>
      </mc:AlternateContent>
    </p:spTree>
    <p:extLst>
      <p:ext uri="{BB962C8B-B14F-4D97-AF65-F5344CB8AC3E}">
        <p14:creationId xmlns:p14="http://schemas.microsoft.com/office/powerpoint/2010/main" val="8361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3488615717"/>
              </p:ext>
            </p:extLst>
          </p:nvPr>
        </p:nvGraphicFramePr>
        <p:xfrm>
          <a:off x="473237" y="1438312"/>
          <a:ext cx="9370010" cy="1472565"/>
        </p:xfrm>
        <a:graphic>
          <a:graphicData uri="http://schemas.openxmlformats.org/drawingml/2006/table">
            <a:tbl>
              <a:tblPr>
                <a:tableStyleId>{5C22544A-7EE6-4342-B048-85BDC9FD1C3A}</a:tableStyleId>
              </a:tblPr>
              <a:tblGrid>
                <a:gridCol w="9370010">
                  <a:extLst>
                    <a:ext uri="{9D8B030D-6E8A-4147-A177-3AD203B41FA5}">
                      <a16:colId xmlns:a16="http://schemas.microsoft.com/office/drawing/2014/main" val="1451740328"/>
                    </a:ext>
                  </a:extLst>
                </a:gridCol>
              </a:tblGrid>
              <a:tr h="351666">
                <a:tc>
                  <a:txBody>
                    <a:bodyPr/>
                    <a:lstStyle/>
                    <a:p>
                      <a:pPr marL="342900" indent="-342900">
                        <a:buFont typeface="Arial" panose="020B0604020202020204" pitchFamily="34" charset="0"/>
                        <a:buChar char="•"/>
                      </a:pPr>
                      <a:r>
                        <a:rPr lang="en-IN" sz="2400" b="0" i="0" u="none" strike="noStrike" kern="1200" baseline="0" dirty="0">
                          <a:solidFill>
                            <a:schemeClr val="dk1"/>
                          </a:solidFill>
                          <a:latin typeface="+mn-lt"/>
                          <a:ea typeface="+mn-ea"/>
                          <a:cs typeface="+mn-cs"/>
                        </a:rPr>
                        <a:t>Thus </a:t>
                      </a:r>
                      <a:r>
                        <a:rPr lang="en-US" sz="2400" b="0" i="0" u="none" strike="noStrike" kern="1200" baseline="0" dirty="0">
                          <a:solidFill>
                            <a:schemeClr val="dk1"/>
                          </a:solidFill>
                          <a:latin typeface="+mn-lt"/>
                          <a:ea typeface="+mn-ea"/>
                          <a:cs typeface="+mn-cs"/>
                        </a:rPr>
                        <a:t>some numbers are more likely than others</a:t>
                      </a:r>
                    </a:p>
                    <a:p>
                      <a:pPr marL="342900" indent="-342900">
                        <a:buFont typeface="Arial" panose="020B0604020202020204" pitchFamily="34" charset="0"/>
                        <a:buChar char="•"/>
                      </a:pPr>
                      <a:r>
                        <a:rPr lang="en-US" sz="2400" b="0" i="0" u="none" strike="noStrike" kern="1200" baseline="0" dirty="0">
                          <a:solidFill>
                            <a:schemeClr val="dk1"/>
                          </a:solidFill>
                          <a:latin typeface="+mn-lt"/>
                          <a:ea typeface="+mn-ea"/>
                          <a:cs typeface="+mn-cs"/>
                        </a:rPr>
                        <a:t>We can represent this as a probability distribution, </a:t>
                      </a:r>
                      <a:r>
                        <a:rPr lang="en-US" sz="2400" b="0" i="1" u="none" strike="noStrike" kern="1200" baseline="0" dirty="0">
                          <a:solidFill>
                            <a:schemeClr val="dk1"/>
                          </a:solidFill>
                          <a:latin typeface="+mn-lt"/>
                          <a:ea typeface="+mn-ea"/>
                          <a:cs typeface="+mn-cs"/>
                        </a:rPr>
                        <a:t>p</a:t>
                      </a:r>
                      <a:r>
                        <a:rPr lang="en-US" sz="2400" b="0" i="0" u="none" strike="noStrike" kern="1200" baseline="0" dirty="0">
                          <a:solidFill>
                            <a:schemeClr val="dk1"/>
                          </a:solidFill>
                          <a:latin typeface="+mn-lt"/>
                          <a:ea typeface="+mn-ea"/>
                          <a:cs typeface="+mn-cs"/>
                        </a:rPr>
                        <a:t>(˜</a:t>
                      </a:r>
                      <a:r>
                        <a:rPr lang="en-US" sz="2400" b="0" i="1" u="none" strike="noStrike" kern="1200" baseline="0" dirty="0" err="1">
                          <a:solidFill>
                            <a:schemeClr val="dk1"/>
                          </a:solidFill>
                          <a:latin typeface="+mn-lt"/>
                          <a:ea typeface="+mn-ea"/>
                          <a:cs typeface="+mn-cs"/>
                        </a:rPr>
                        <a:t>x|D</a:t>
                      </a:r>
                      <a:r>
                        <a:rPr lang="en-US" sz="2400" b="0" i="0" u="none" strike="noStrike" kern="1200" baseline="0" dirty="0">
                          <a:solidFill>
                            <a:schemeClr val="dk1"/>
                          </a:solidFill>
                          <a:latin typeface="+mn-lt"/>
                          <a:ea typeface="+mn-ea"/>
                          <a:cs typeface="+mn-cs"/>
                        </a:rPr>
                        <a:t>), which is the probability that ˜</a:t>
                      </a:r>
                      <a:r>
                        <a:rPr lang="en-US" sz="2400" b="0" i="1" u="none" strike="noStrike" kern="1200" baseline="0" dirty="0">
                          <a:solidFill>
                            <a:schemeClr val="dk1"/>
                          </a:solidFill>
                          <a:latin typeface="+mn-lt"/>
                          <a:ea typeface="+mn-ea"/>
                          <a:cs typeface="+mn-cs"/>
                        </a:rPr>
                        <a:t>x ∈ C </a:t>
                      </a:r>
                      <a:r>
                        <a:rPr lang="en-US" sz="2400" b="0" i="0" u="none" strike="noStrike" kern="1200" baseline="0" dirty="0">
                          <a:solidFill>
                            <a:schemeClr val="dk1"/>
                          </a:solidFill>
                          <a:latin typeface="+mn-lt"/>
                          <a:ea typeface="+mn-ea"/>
                          <a:cs typeface="+mn-cs"/>
                        </a:rPr>
                        <a:t>given the data </a:t>
                      </a:r>
                      <a:r>
                        <a:rPr lang="en-US" sz="2400" b="0" i="1" u="none" strike="noStrike" kern="1200" baseline="0" dirty="0">
                          <a:solidFill>
                            <a:schemeClr val="dk1"/>
                          </a:solidFill>
                          <a:latin typeface="+mn-lt"/>
                          <a:ea typeface="+mn-ea"/>
                          <a:cs typeface="+mn-cs"/>
                        </a:rPr>
                        <a:t>D </a:t>
                      </a:r>
                      <a:r>
                        <a:rPr lang="en-US" sz="2400" b="0" i="0" u="none" strike="noStrike" kern="1200" baseline="0" dirty="0">
                          <a:solidFill>
                            <a:schemeClr val="dk1"/>
                          </a:solidFill>
                          <a:latin typeface="+mn-lt"/>
                          <a:ea typeface="+mn-ea"/>
                          <a:cs typeface="+mn-cs"/>
                        </a:rPr>
                        <a:t>for any ˜</a:t>
                      </a:r>
                      <a:r>
                        <a:rPr lang="en-US" sz="2400" b="0" i="1" u="none" strike="noStrike" kern="1200" baseline="0" dirty="0">
                          <a:solidFill>
                            <a:schemeClr val="dk1"/>
                          </a:solidFill>
                          <a:latin typeface="+mn-lt"/>
                          <a:ea typeface="+mn-ea"/>
                          <a:cs typeface="+mn-cs"/>
                        </a:rPr>
                        <a:t>x ∈ {</a:t>
                      </a:r>
                      <a:r>
                        <a:rPr lang="en-US" sz="2400" b="0" i="0" u="none" strike="noStrike" kern="1200" baseline="0" dirty="0">
                          <a:solidFill>
                            <a:schemeClr val="dk1"/>
                          </a:solidFill>
                          <a:latin typeface="+mn-lt"/>
                          <a:ea typeface="+mn-ea"/>
                          <a:cs typeface="+mn-cs"/>
                        </a:rPr>
                        <a:t>1</a:t>
                      </a:r>
                      <a:r>
                        <a:rPr lang="en-US" sz="2400" b="0" i="1" u="none" strike="noStrike" kern="1200" baseline="0" dirty="0">
                          <a:solidFill>
                            <a:schemeClr val="dk1"/>
                          </a:solidFill>
                          <a:latin typeface="+mn-lt"/>
                          <a:ea typeface="+mn-ea"/>
                          <a:cs typeface="+mn-cs"/>
                        </a:rPr>
                        <a:t>, . . . , </a:t>
                      </a:r>
                      <a:r>
                        <a:rPr lang="en-US" sz="2400" b="0" i="0" u="none" strike="noStrike" kern="1200" baseline="0" dirty="0">
                          <a:solidFill>
                            <a:schemeClr val="dk1"/>
                          </a:solidFill>
                          <a:latin typeface="+mn-lt"/>
                          <a:ea typeface="+mn-ea"/>
                          <a:cs typeface="+mn-cs"/>
                        </a:rPr>
                        <a:t>100</a:t>
                      </a:r>
                      <a:r>
                        <a:rPr lang="en-US" sz="2400" b="0" i="1" u="none" strike="noStrike" kern="1200" baseline="0" dirty="0">
                          <a:solidFill>
                            <a:schemeClr val="dk1"/>
                          </a:solidFill>
                          <a:latin typeface="+mn-lt"/>
                          <a:ea typeface="+mn-ea"/>
                          <a:cs typeface="+mn-cs"/>
                        </a:rPr>
                        <a:t>}</a:t>
                      </a:r>
                      <a:r>
                        <a:rPr lang="en-US" sz="2400" b="0" i="0" u="none" strike="noStrike" kern="1200" baseline="0" dirty="0">
                          <a:solidFill>
                            <a:schemeClr val="dk1"/>
                          </a:solidFill>
                          <a:latin typeface="+mn-lt"/>
                          <a:ea typeface="+mn-ea"/>
                          <a:cs typeface="+mn-cs"/>
                        </a:rPr>
                        <a:t>. </a:t>
                      </a:r>
                    </a:p>
                    <a:p>
                      <a:pPr marL="342900" indent="-342900">
                        <a:buFont typeface="Arial" panose="020B0604020202020204" pitchFamily="34" charset="0"/>
                        <a:buChar char="•"/>
                      </a:pPr>
                      <a:r>
                        <a:rPr lang="en-US" sz="2400" b="0" i="0" u="none" strike="noStrike" kern="1200" baseline="0" dirty="0">
                          <a:solidFill>
                            <a:schemeClr val="dk1"/>
                          </a:solidFill>
                          <a:latin typeface="+mn-lt"/>
                          <a:ea typeface="+mn-ea"/>
                          <a:cs typeface="+mn-cs"/>
                        </a:rPr>
                        <a:t>This is called the </a:t>
                      </a:r>
                      <a:r>
                        <a:rPr lang="en-US" sz="2400" b="1" i="0" u="none" strike="noStrike" kern="1200" baseline="0" dirty="0">
                          <a:solidFill>
                            <a:schemeClr val="dk1"/>
                          </a:solidFill>
                          <a:latin typeface="+mn-lt"/>
                          <a:ea typeface="+mn-ea"/>
                          <a:cs typeface="+mn-cs"/>
                        </a:rPr>
                        <a:t>posterior predictive distribution</a:t>
                      </a:r>
                      <a:r>
                        <a:rPr lang="en-US" sz="2400" b="0" i="0" u="none" strike="noStrike" kern="1200" baseline="0" dirty="0">
                          <a:solidFill>
                            <a:schemeClr val="dk1"/>
                          </a:solidFill>
                          <a:latin typeface="+mn-lt"/>
                          <a:ea typeface="+mn-ea"/>
                          <a:cs typeface="+mn-cs"/>
                        </a:rPr>
                        <a:t>.</a:t>
                      </a:r>
                      <a:endParaRPr lang="en-US" sz="2400" dirty="0"/>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p:pic>
        <p:nvPicPr>
          <p:cNvPr id="4" name="Picture 3">
            <a:extLst>
              <a:ext uri="{FF2B5EF4-FFF2-40B4-BE49-F238E27FC236}">
                <a16:creationId xmlns:a16="http://schemas.microsoft.com/office/drawing/2014/main" id="{1FE66B65-4469-4E69-B76F-8ADC1FA869F2}"/>
              </a:ext>
            </a:extLst>
          </p:cNvPr>
          <p:cNvPicPr>
            <a:picLocks noChangeAspect="1"/>
          </p:cNvPicPr>
          <p:nvPr/>
        </p:nvPicPr>
        <p:blipFill>
          <a:blip r:embed="rId4"/>
          <a:stretch>
            <a:fillRect/>
          </a:stretch>
        </p:blipFill>
        <p:spPr>
          <a:xfrm>
            <a:off x="1112147" y="2988659"/>
            <a:ext cx="6848512" cy="307960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161AC08-BF6B-41AF-BCC9-E52C4EB3778A}"/>
                  </a:ext>
                </a:extLst>
              </p14:cNvPr>
              <p14:cNvContentPartPr/>
              <p14:nvPr/>
            </p14:nvContentPartPr>
            <p14:xfrm>
              <a:off x="3047760" y="2911320"/>
              <a:ext cx="3705840" cy="718200"/>
            </p14:xfrm>
          </p:contentPart>
        </mc:Choice>
        <mc:Fallback>
          <p:pic>
            <p:nvPicPr>
              <p:cNvPr id="3" name="Ink 2">
                <a:extLst>
                  <a:ext uri="{FF2B5EF4-FFF2-40B4-BE49-F238E27FC236}">
                    <a16:creationId xmlns:a16="http://schemas.microsoft.com/office/drawing/2014/main" id="{1161AC08-BF6B-41AF-BCC9-E52C4EB3778A}"/>
                  </a:ext>
                </a:extLst>
              </p:cNvPr>
              <p:cNvPicPr/>
              <p:nvPr/>
            </p:nvPicPr>
            <p:blipFill>
              <a:blip r:embed="rId6"/>
              <a:stretch>
                <a:fillRect/>
              </a:stretch>
            </p:blipFill>
            <p:spPr>
              <a:xfrm>
                <a:off x="3038400" y="2901960"/>
                <a:ext cx="3724560" cy="736920"/>
              </a:xfrm>
              <a:prstGeom prst="rect">
                <a:avLst/>
              </a:prstGeom>
            </p:spPr>
          </p:pic>
        </mc:Fallback>
      </mc:AlternateContent>
    </p:spTree>
    <p:extLst>
      <p:ext uri="{BB962C8B-B14F-4D97-AF65-F5344CB8AC3E}">
        <p14:creationId xmlns:p14="http://schemas.microsoft.com/office/powerpoint/2010/main" val="197794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41839" y="9593"/>
            <a:ext cx="7999758" cy="646331"/>
          </a:xfrm>
          <a:prstGeom prst="rect">
            <a:avLst/>
          </a:prstGeom>
        </p:spPr>
        <p:txBody>
          <a:bodyPr wrap="square">
            <a:spAutoFit/>
          </a:bodyPr>
          <a:lstStyle/>
          <a:p>
            <a:r>
              <a:rPr lang="en-IN" sz="3600" b="1" dirty="0">
                <a:solidFill>
                  <a:schemeClr val="accent1">
                    <a:lumMod val="75000"/>
                  </a:schemeClr>
                </a:solidFill>
                <a:cs typeface="Times New Roman" panose="02020603050405020304" pitchFamily="18" charset="0"/>
              </a:rPr>
              <a:t>Probabilistic Learning</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graphicFrame>
        <p:nvGraphicFramePr>
          <p:cNvPr id="2" name="Table 1">
            <a:extLst>
              <a:ext uri="{FF2B5EF4-FFF2-40B4-BE49-F238E27FC236}">
                <a16:creationId xmlns:a16="http://schemas.microsoft.com/office/drawing/2014/main" id="{248269A6-D80C-7E41-A23F-F55EA9F34243}"/>
              </a:ext>
            </a:extLst>
          </p:cNvPr>
          <p:cNvGraphicFramePr>
            <a:graphicFrameLocks noGrp="1"/>
          </p:cNvGraphicFramePr>
          <p:nvPr>
            <p:extLst>
              <p:ext uri="{D42A27DB-BD31-4B8C-83A1-F6EECF244321}">
                <p14:modId xmlns:p14="http://schemas.microsoft.com/office/powerpoint/2010/main" val="1378717193"/>
              </p:ext>
            </p:extLst>
          </p:nvPr>
        </p:nvGraphicFramePr>
        <p:xfrm>
          <a:off x="598883" y="1402454"/>
          <a:ext cx="9370010" cy="5160645"/>
        </p:xfrm>
        <a:graphic>
          <a:graphicData uri="http://schemas.openxmlformats.org/drawingml/2006/table">
            <a:tbl>
              <a:tblPr>
                <a:tableStyleId>{5C22544A-7EE6-4342-B048-85BDC9FD1C3A}</a:tableStyleId>
              </a:tblPr>
              <a:tblGrid>
                <a:gridCol w="9370010">
                  <a:extLst>
                    <a:ext uri="{9D8B030D-6E8A-4147-A177-3AD203B41FA5}">
                      <a16:colId xmlns:a16="http://schemas.microsoft.com/office/drawing/2014/main" val="1451740328"/>
                    </a:ext>
                  </a:extLst>
                </a:gridCol>
              </a:tblGrid>
              <a:tr h="5107230">
                <a:tc>
                  <a:txBody>
                    <a:bodyPr/>
                    <a:lstStyle/>
                    <a:p>
                      <a:pPr marL="285750" indent="-285750">
                        <a:buFont typeface="Arial" panose="020B0604020202020204" pitchFamily="34" charset="0"/>
                        <a:buChar char="•"/>
                      </a:pPr>
                      <a:r>
                        <a:rPr lang="en-US" sz="2000" b="0" i="0" u="none" strike="noStrike" kern="1200" baseline="0" dirty="0">
                          <a:solidFill>
                            <a:schemeClr val="dk1"/>
                          </a:solidFill>
                          <a:latin typeface="+mn-lt"/>
                          <a:ea typeface="+mn-ea"/>
                          <a:cs typeface="+mn-cs"/>
                        </a:rPr>
                        <a:t>Now suppose I tell you that 8, 2 and 64 are </a:t>
                      </a:r>
                      <a:r>
                        <a:rPr lang="en-US" sz="2000" b="0" i="1" u="none" strike="noStrike" kern="1200" baseline="0" dirty="0">
                          <a:solidFill>
                            <a:schemeClr val="dk1"/>
                          </a:solidFill>
                          <a:latin typeface="+mn-lt"/>
                          <a:ea typeface="+mn-ea"/>
                          <a:cs typeface="+mn-cs"/>
                        </a:rPr>
                        <a:t>also </a:t>
                      </a:r>
                      <a:r>
                        <a:rPr lang="en-US" sz="2000" b="0" i="0" u="none" strike="noStrike" kern="1200" baseline="0" dirty="0">
                          <a:solidFill>
                            <a:schemeClr val="dk1"/>
                          </a:solidFill>
                          <a:latin typeface="+mn-lt"/>
                          <a:ea typeface="+mn-ea"/>
                          <a:cs typeface="+mn-cs"/>
                        </a:rPr>
                        <a:t>positive examples.</a:t>
                      </a:r>
                    </a:p>
                    <a:p>
                      <a:pPr marL="285750" indent="-285750">
                        <a:buFont typeface="Arial" panose="020B0604020202020204" pitchFamily="34" charset="0"/>
                        <a:buChar char="•"/>
                      </a:pPr>
                      <a:r>
                        <a:rPr lang="en-US" sz="2000" b="0" i="0" u="none" strike="noStrike" kern="1200" baseline="0" dirty="0">
                          <a:solidFill>
                            <a:schemeClr val="dk1"/>
                          </a:solidFill>
                          <a:latin typeface="+mn-lt"/>
                          <a:ea typeface="+mn-ea"/>
                          <a:cs typeface="+mn-cs"/>
                        </a:rPr>
                        <a:t>Now you may guess that the hidden concept is “powers of two”. This is an example of </a:t>
                      </a:r>
                      <a:r>
                        <a:rPr lang="en-US" sz="2000" b="1" i="0" u="none" strike="noStrike" kern="1200" baseline="0" dirty="0">
                          <a:solidFill>
                            <a:schemeClr val="dk1"/>
                          </a:solidFill>
                          <a:latin typeface="+mn-lt"/>
                          <a:ea typeface="+mn-ea"/>
                          <a:cs typeface="+mn-cs"/>
                        </a:rPr>
                        <a:t>induction</a:t>
                      </a:r>
                    </a:p>
                    <a:p>
                      <a:pPr marL="285750" indent="-285750">
                        <a:buFont typeface="Arial" panose="020B0604020202020204" pitchFamily="34" charset="0"/>
                        <a:buChar char="•"/>
                      </a:pPr>
                      <a:r>
                        <a:rPr lang="en-US" sz="2000" b="0" i="0" u="none" strike="noStrike" kern="1200" baseline="0" dirty="0">
                          <a:solidFill>
                            <a:schemeClr val="dk1"/>
                          </a:solidFill>
                          <a:latin typeface="+mn-lt"/>
                          <a:ea typeface="+mn-ea"/>
                          <a:cs typeface="+mn-cs"/>
                        </a:rPr>
                        <a:t>How can we explain this behavior and emulate it in a machine?</a:t>
                      </a:r>
                    </a:p>
                    <a:p>
                      <a:pPr marL="285750" indent="-285750">
                        <a:buFont typeface="Arial" panose="020B0604020202020204" pitchFamily="34" charset="0"/>
                        <a:buChar char="•"/>
                      </a:pPr>
                      <a:r>
                        <a:rPr lang="en-IN" sz="2000" b="0" i="0" u="none" strike="noStrike" kern="1200" baseline="0" dirty="0">
                          <a:solidFill>
                            <a:schemeClr val="dk1"/>
                          </a:solidFill>
                          <a:latin typeface="+mn-lt"/>
                          <a:ea typeface="+mn-ea"/>
                          <a:cs typeface="+mn-cs"/>
                        </a:rPr>
                        <a:t>The classic approach to </a:t>
                      </a:r>
                      <a:r>
                        <a:rPr lang="en-US" sz="2000" b="0" i="0" u="none" strike="noStrike" kern="1200" baseline="0" dirty="0">
                          <a:solidFill>
                            <a:schemeClr val="dk1"/>
                          </a:solidFill>
                          <a:latin typeface="+mn-lt"/>
                          <a:ea typeface="+mn-ea"/>
                          <a:cs typeface="+mn-cs"/>
                        </a:rPr>
                        <a:t>induction is to suppose we have a </a:t>
                      </a:r>
                      <a:r>
                        <a:rPr lang="en-US" sz="2000" b="1" i="0" u="none" strike="noStrike" kern="1200" baseline="0" dirty="0">
                          <a:solidFill>
                            <a:schemeClr val="dk1"/>
                          </a:solidFill>
                          <a:latin typeface="+mn-lt"/>
                          <a:ea typeface="+mn-ea"/>
                          <a:cs typeface="+mn-cs"/>
                        </a:rPr>
                        <a:t>hypothesis space </a:t>
                      </a:r>
                      <a:r>
                        <a:rPr lang="en-US" sz="2000" b="0" i="0" u="none" strike="noStrike" kern="1200" baseline="0" dirty="0">
                          <a:solidFill>
                            <a:schemeClr val="dk1"/>
                          </a:solidFill>
                          <a:latin typeface="+mn-lt"/>
                          <a:ea typeface="+mn-ea"/>
                          <a:cs typeface="+mn-cs"/>
                        </a:rPr>
                        <a:t>of concepts, </a:t>
                      </a:r>
                      <a:r>
                        <a:rPr lang="en-US" sz="2000" b="0" i="1" u="none" strike="noStrike" kern="1200" baseline="0" dirty="0">
                          <a:solidFill>
                            <a:schemeClr val="dk1"/>
                          </a:solidFill>
                          <a:latin typeface="+mn-lt"/>
                          <a:ea typeface="+mn-ea"/>
                          <a:cs typeface="+mn-cs"/>
                        </a:rPr>
                        <a:t>H</a:t>
                      </a:r>
                      <a:r>
                        <a:rPr lang="en-US" sz="2000" b="0" i="0" u="none" strike="noStrike" kern="1200" baseline="0" dirty="0">
                          <a:solidFill>
                            <a:schemeClr val="dk1"/>
                          </a:solidFill>
                          <a:latin typeface="+mn-lt"/>
                          <a:ea typeface="+mn-ea"/>
                          <a:cs typeface="+mn-cs"/>
                        </a:rPr>
                        <a:t>, such as: odd numbers, even numbers, all numbers between 1 and 100, powers of two.</a:t>
                      </a:r>
                    </a:p>
                    <a:p>
                      <a:pPr marL="285750" indent="-285750">
                        <a:buFont typeface="Arial" panose="020B0604020202020204" pitchFamily="34" charset="0"/>
                        <a:buChar char="•"/>
                      </a:pPr>
                      <a:r>
                        <a:rPr lang="en-US" sz="2000" b="0" i="0" u="none" strike="noStrike" kern="1200" baseline="0" dirty="0">
                          <a:solidFill>
                            <a:schemeClr val="dk1"/>
                          </a:solidFill>
                          <a:latin typeface="+mn-lt"/>
                          <a:ea typeface="+mn-ea"/>
                          <a:cs typeface="+mn-cs"/>
                        </a:rPr>
                        <a:t>The subset of </a:t>
                      </a:r>
                      <a:r>
                        <a:rPr lang="en-US" sz="2000" b="0" i="1" u="none" strike="noStrike" kern="1200" baseline="0" dirty="0">
                          <a:solidFill>
                            <a:schemeClr val="dk1"/>
                          </a:solidFill>
                          <a:latin typeface="+mn-lt"/>
                          <a:ea typeface="+mn-ea"/>
                          <a:cs typeface="+mn-cs"/>
                        </a:rPr>
                        <a:t>H </a:t>
                      </a:r>
                      <a:r>
                        <a:rPr lang="en-US" sz="2000" b="0" i="0" u="none" strike="noStrike" kern="1200" baseline="0" dirty="0">
                          <a:solidFill>
                            <a:schemeClr val="dk1"/>
                          </a:solidFill>
                          <a:latin typeface="+mn-lt"/>
                          <a:ea typeface="+mn-ea"/>
                          <a:cs typeface="+mn-cs"/>
                        </a:rPr>
                        <a:t>that is consistent with the data </a:t>
                      </a:r>
                      <a:r>
                        <a:rPr lang="en-US" sz="2000" b="0" i="1" u="none" strike="noStrike" kern="1200" baseline="0" dirty="0">
                          <a:solidFill>
                            <a:schemeClr val="dk1"/>
                          </a:solidFill>
                          <a:latin typeface="+mn-lt"/>
                          <a:ea typeface="+mn-ea"/>
                          <a:cs typeface="+mn-cs"/>
                        </a:rPr>
                        <a:t>D </a:t>
                      </a:r>
                      <a:r>
                        <a:rPr lang="en-US" sz="2000" b="0" i="0" u="none" strike="noStrike" kern="1200" baseline="0" dirty="0">
                          <a:solidFill>
                            <a:schemeClr val="dk1"/>
                          </a:solidFill>
                          <a:latin typeface="+mn-lt"/>
                          <a:ea typeface="+mn-ea"/>
                          <a:cs typeface="+mn-cs"/>
                        </a:rPr>
                        <a:t>is called the </a:t>
                      </a:r>
                      <a:r>
                        <a:rPr lang="en-US" sz="2000" b="1" i="0" u="none" strike="noStrike" kern="1200" baseline="0" dirty="0">
                          <a:solidFill>
                            <a:schemeClr val="dk1"/>
                          </a:solidFill>
                          <a:latin typeface="+mn-lt"/>
                          <a:ea typeface="+mn-ea"/>
                          <a:cs typeface="+mn-cs"/>
                        </a:rPr>
                        <a:t>version space</a:t>
                      </a:r>
                      <a:r>
                        <a:rPr lang="en-US" sz="2000" b="0" i="0" u="none" strike="noStrike" kern="1200" baseline="0" dirty="0">
                          <a:solidFill>
                            <a:schemeClr val="dk1"/>
                          </a:solidFill>
                          <a:latin typeface="+mn-lt"/>
                          <a:ea typeface="+mn-ea"/>
                          <a:cs typeface="+mn-cs"/>
                        </a:rPr>
                        <a:t>.</a:t>
                      </a:r>
                    </a:p>
                    <a:p>
                      <a:pPr marL="285750" indent="-285750">
                        <a:buFont typeface="Arial" panose="020B0604020202020204" pitchFamily="34" charset="0"/>
                        <a:buChar char="•"/>
                      </a:pPr>
                      <a:r>
                        <a:rPr lang="en-US" sz="2000" b="0" i="0" u="none" strike="noStrike" kern="1200" baseline="0" dirty="0">
                          <a:solidFill>
                            <a:schemeClr val="dk1"/>
                          </a:solidFill>
                          <a:latin typeface="+mn-lt"/>
                          <a:ea typeface="+mn-ea"/>
                          <a:cs typeface="+mn-cs"/>
                        </a:rPr>
                        <a:t>As we see more examples, the version space shrinks and we become increasingly certain about </a:t>
                      </a:r>
                      <a:r>
                        <a:rPr lang="en-IN" sz="2000" b="0" i="0" u="none" strike="noStrike" kern="1200" baseline="0" dirty="0">
                          <a:solidFill>
                            <a:schemeClr val="dk1"/>
                          </a:solidFill>
                          <a:latin typeface="+mn-lt"/>
                          <a:ea typeface="+mn-ea"/>
                          <a:cs typeface="+mn-cs"/>
                        </a:rPr>
                        <a:t>the concept</a:t>
                      </a:r>
                    </a:p>
                    <a:p>
                      <a:pPr marL="0" indent="0">
                        <a:buFont typeface="Arial" panose="020B0604020202020204" pitchFamily="34" charset="0"/>
                        <a:buNone/>
                      </a:pPr>
                      <a:endParaRPr lang="en-IN" sz="1800" b="0" i="0" u="none" strike="noStrike" kern="1200" baseline="0" dirty="0">
                        <a:solidFill>
                          <a:schemeClr val="dk1"/>
                        </a:solidFill>
                        <a:latin typeface="+mn-lt"/>
                        <a:ea typeface="+mn-ea"/>
                        <a:cs typeface="+mn-cs"/>
                      </a:endParaRPr>
                    </a:p>
                    <a:p>
                      <a:r>
                        <a:rPr lang="en-US" sz="2000" b="1" i="0" u="sng" strike="noStrike" kern="1200" baseline="0" dirty="0">
                          <a:solidFill>
                            <a:schemeClr val="dk1"/>
                          </a:solidFill>
                          <a:latin typeface="+mn-lt"/>
                          <a:ea typeface="+mn-ea"/>
                          <a:cs typeface="+mn-cs"/>
                        </a:rPr>
                        <a:t>However, the version space is not the whole story. </a:t>
                      </a:r>
                    </a:p>
                    <a:p>
                      <a:r>
                        <a:rPr lang="en-US" sz="2000" b="0" i="0" u="none" strike="noStrike" kern="1200" baseline="0" dirty="0">
                          <a:solidFill>
                            <a:schemeClr val="dk1"/>
                          </a:solidFill>
                          <a:latin typeface="+mn-lt"/>
                          <a:ea typeface="+mn-ea"/>
                          <a:cs typeface="+mn-cs"/>
                        </a:rPr>
                        <a:t>After seeing </a:t>
                      </a:r>
                      <a:r>
                        <a:rPr lang="en-US" sz="2000" b="0" i="1" u="none" strike="noStrike" kern="1200" baseline="0" dirty="0">
                          <a:solidFill>
                            <a:schemeClr val="dk1"/>
                          </a:solidFill>
                          <a:latin typeface="+mn-lt"/>
                          <a:ea typeface="+mn-ea"/>
                          <a:cs typeface="+mn-cs"/>
                        </a:rPr>
                        <a:t>D </a:t>
                      </a:r>
                      <a:r>
                        <a:rPr lang="en-US" sz="2000" b="0" i="0" u="none" strike="noStrike" kern="1200" baseline="0" dirty="0">
                          <a:solidFill>
                            <a:schemeClr val="dk1"/>
                          </a:solidFill>
                          <a:latin typeface="+mn-lt"/>
                          <a:ea typeface="+mn-ea"/>
                          <a:cs typeface="+mn-cs"/>
                        </a:rPr>
                        <a:t>= </a:t>
                      </a:r>
                      <a:r>
                        <a:rPr lang="en-US" sz="2000" b="0" i="1" u="none" strike="noStrike" kern="1200" baseline="0" dirty="0">
                          <a:solidFill>
                            <a:schemeClr val="dk1"/>
                          </a:solidFill>
                          <a:latin typeface="+mn-lt"/>
                          <a:ea typeface="+mn-ea"/>
                          <a:cs typeface="+mn-cs"/>
                        </a:rPr>
                        <a:t>{</a:t>
                      </a:r>
                      <a:r>
                        <a:rPr lang="en-US" sz="2000" b="0" i="0" u="none" strike="noStrike" kern="1200" baseline="0" dirty="0">
                          <a:solidFill>
                            <a:schemeClr val="dk1"/>
                          </a:solidFill>
                          <a:latin typeface="+mn-lt"/>
                          <a:ea typeface="+mn-ea"/>
                          <a:cs typeface="+mn-cs"/>
                        </a:rPr>
                        <a:t>16</a:t>
                      </a:r>
                      <a:r>
                        <a:rPr lang="en-US" sz="2000" b="0" i="1" u="none" strike="noStrike" kern="1200" baseline="0" dirty="0">
                          <a:solidFill>
                            <a:schemeClr val="dk1"/>
                          </a:solidFill>
                          <a:latin typeface="+mn-lt"/>
                          <a:ea typeface="+mn-ea"/>
                          <a:cs typeface="+mn-cs"/>
                        </a:rPr>
                        <a:t>}</a:t>
                      </a:r>
                      <a:r>
                        <a:rPr lang="en-US" sz="2000" b="0" i="0" u="none" strike="noStrike" kern="1200" baseline="0" dirty="0">
                          <a:solidFill>
                            <a:schemeClr val="dk1"/>
                          </a:solidFill>
                          <a:latin typeface="+mn-lt"/>
                          <a:ea typeface="+mn-ea"/>
                          <a:cs typeface="+mn-cs"/>
                        </a:rPr>
                        <a:t>, there are many consistent rules; how do you combine them to predict if ˜</a:t>
                      </a:r>
                      <a:r>
                        <a:rPr lang="en-US" sz="2000" b="0" i="1" u="none" strike="noStrike" kern="1200" baseline="0" dirty="0">
                          <a:solidFill>
                            <a:schemeClr val="dk1"/>
                          </a:solidFill>
                          <a:latin typeface="+mn-lt"/>
                          <a:ea typeface="+mn-ea"/>
                          <a:cs typeface="+mn-cs"/>
                        </a:rPr>
                        <a:t>x ∈ C</a:t>
                      </a:r>
                      <a:r>
                        <a:rPr lang="en-US" sz="2000" b="0" i="0" u="none" strike="noStrike" kern="1200" baseline="0" dirty="0">
                          <a:solidFill>
                            <a:schemeClr val="dk1"/>
                          </a:solidFill>
                          <a:latin typeface="+mn-lt"/>
                          <a:ea typeface="+mn-ea"/>
                          <a:cs typeface="+mn-cs"/>
                        </a:rPr>
                        <a:t>? </a:t>
                      </a:r>
                    </a:p>
                    <a:p>
                      <a:r>
                        <a:rPr lang="en-US" sz="2000" b="0" i="0" u="none" strike="noStrike" kern="1200" baseline="0" dirty="0">
                          <a:solidFill>
                            <a:schemeClr val="dk1"/>
                          </a:solidFill>
                          <a:latin typeface="+mn-lt"/>
                          <a:ea typeface="+mn-ea"/>
                          <a:cs typeface="+mn-cs"/>
                        </a:rPr>
                        <a:t>Also, after seeing </a:t>
                      </a:r>
                      <a:r>
                        <a:rPr lang="en-US" sz="2000" b="0" i="1" u="none" strike="noStrike" kern="1200" baseline="0" dirty="0">
                          <a:solidFill>
                            <a:schemeClr val="dk1"/>
                          </a:solidFill>
                          <a:latin typeface="+mn-lt"/>
                          <a:ea typeface="+mn-ea"/>
                          <a:cs typeface="+mn-cs"/>
                        </a:rPr>
                        <a:t>D </a:t>
                      </a:r>
                      <a:r>
                        <a:rPr lang="en-US" sz="2000" b="0" i="0" u="none" strike="noStrike" kern="1200" baseline="0" dirty="0">
                          <a:solidFill>
                            <a:schemeClr val="dk1"/>
                          </a:solidFill>
                          <a:latin typeface="+mn-lt"/>
                          <a:ea typeface="+mn-ea"/>
                          <a:cs typeface="+mn-cs"/>
                        </a:rPr>
                        <a:t>=</a:t>
                      </a:r>
                      <a:r>
                        <a:rPr lang="en-US" sz="2000" b="0" i="1" u="none" strike="noStrike" kern="1200" baseline="0" dirty="0">
                          <a:solidFill>
                            <a:schemeClr val="dk1"/>
                          </a:solidFill>
                          <a:latin typeface="+mn-lt"/>
                          <a:ea typeface="+mn-ea"/>
                          <a:cs typeface="+mn-cs"/>
                        </a:rPr>
                        <a:t>{</a:t>
                      </a:r>
                      <a:r>
                        <a:rPr lang="en-US" sz="2000" b="0" i="0" u="none" strike="noStrike" kern="1200" baseline="0" dirty="0">
                          <a:solidFill>
                            <a:schemeClr val="dk1"/>
                          </a:solidFill>
                          <a:latin typeface="+mn-lt"/>
                          <a:ea typeface="+mn-ea"/>
                          <a:cs typeface="+mn-cs"/>
                        </a:rPr>
                        <a:t>16</a:t>
                      </a:r>
                      <a:r>
                        <a:rPr lang="en-US" sz="2000" b="0" i="1" u="none" strike="noStrike" kern="1200" baseline="0" dirty="0">
                          <a:solidFill>
                            <a:schemeClr val="dk1"/>
                          </a:solidFill>
                          <a:latin typeface="+mn-lt"/>
                          <a:ea typeface="+mn-ea"/>
                          <a:cs typeface="+mn-cs"/>
                        </a:rPr>
                        <a:t>, </a:t>
                      </a:r>
                      <a:r>
                        <a:rPr lang="en-US" sz="2000" b="0" i="0" u="none" strike="noStrike" kern="1200" baseline="0" dirty="0">
                          <a:solidFill>
                            <a:schemeClr val="dk1"/>
                          </a:solidFill>
                          <a:latin typeface="+mn-lt"/>
                          <a:ea typeface="+mn-ea"/>
                          <a:cs typeface="+mn-cs"/>
                        </a:rPr>
                        <a:t>8</a:t>
                      </a:r>
                      <a:r>
                        <a:rPr lang="en-US" sz="2000" b="0" i="1" u="none" strike="noStrike" kern="1200" baseline="0" dirty="0">
                          <a:solidFill>
                            <a:schemeClr val="dk1"/>
                          </a:solidFill>
                          <a:latin typeface="+mn-lt"/>
                          <a:ea typeface="+mn-ea"/>
                          <a:cs typeface="+mn-cs"/>
                        </a:rPr>
                        <a:t>, </a:t>
                      </a:r>
                      <a:r>
                        <a:rPr lang="en-US" sz="2000" b="0" i="0" u="none" strike="noStrike" kern="1200" baseline="0" dirty="0">
                          <a:solidFill>
                            <a:schemeClr val="dk1"/>
                          </a:solidFill>
                          <a:latin typeface="+mn-lt"/>
                          <a:ea typeface="+mn-ea"/>
                          <a:cs typeface="+mn-cs"/>
                        </a:rPr>
                        <a:t>2</a:t>
                      </a:r>
                      <a:r>
                        <a:rPr lang="en-US" sz="2000" b="0" i="1" u="none" strike="noStrike" kern="1200" baseline="0" dirty="0">
                          <a:solidFill>
                            <a:schemeClr val="dk1"/>
                          </a:solidFill>
                          <a:latin typeface="+mn-lt"/>
                          <a:ea typeface="+mn-ea"/>
                          <a:cs typeface="+mn-cs"/>
                        </a:rPr>
                        <a:t>, </a:t>
                      </a:r>
                      <a:r>
                        <a:rPr lang="en-US" sz="2000" b="0" i="0" u="none" strike="noStrike" kern="1200" baseline="0" dirty="0">
                          <a:solidFill>
                            <a:schemeClr val="dk1"/>
                          </a:solidFill>
                          <a:latin typeface="+mn-lt"/>
                          <a:ea typeface="+mn-ea"/>
                          <a:cs typeface="+mn-cs"/>
                        </a:rPr>
                        <a:t>64</a:t>
                      </a:r>
                      <a:r>
                        <a:rPr lang="en-US" sz="2000" b="0" i="1" u="none" strike="noStrike" kern="1200" baseline="0" dirty="0">
                          <a:solidFill>
                            <a:schemeClr val="dk1"/>
                          </a:solidFill>
                          <a:latin typeface="+mn-lt"/>
                          <a:ea typeface="+mn-ea"/>
                          <a:cs typeface="+mn-cs"/>
                        </a:rPr>
                        <a:t>}</a:t>
                      </a:r>
                      <a:r>
                        <a:rPr lang="en-US" sz="2000" b="0" i="0" u="none" strike="noStrike" kern="1200" baseline="0" dirty="0">
                          <a:solidFill>
                            <a:schemeClr val="dk1"/>
                          </a:solidFill>
                          <a:latin typeface="+mn-lt"/>
                          <a:ea typeface="+mn-ea"/>
                          <a:cs typeface="+mn-cs"/>
                        </a:rPr>
                        <a:t>, why did you choose the rule “powers of two” and not, say, “all even numbers”, or “powers of two except for 32”, both of which are equally consistent with the evidence?</a:t>
                      </a:r>
                      <a:endParaRPr lang="en-US" sz="2000" dirty="0"/>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876741"/>
                  </a:ext>
                </a:extLst>
              </a:tr>
            </a:tbl>
          </a:graphicData>
        </a:graphic>
      </p:graphicFrame>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C4BE478-1004-4D36-973D-853B1647235B}"/>
                  </a:ext>
                </a:extLst>
              </p14:cNvPr>
              <p14:cNvContentPartPr/>
              <p14:nvPr/>
            </p14:nvContentPartPr>
            <p14:xfrm>
              <a:off x="1244520" y="189360"/>
              <a:ext cx="9639000" cy="6116400"/>
            </p14:xfrm>
          </p:contentPart>
        </mc:Choice>
        <mc:Fallback>
          <p:pic>
            <p:nvPicPr>
              <p:cNvPr id="3" name="Ink 2">
                <a:extLst>
                  <a:ext uri="{FF2B5EF4-FFF2-40B4-BE49-F238E27FC236}">
                    <a16:creationId xmlns:a16="http://schemas.microsoft.com/office/drawing/2014/main" id="{BC4BE478-1004-4D36-973D-853B1647235B}"/>
                  </a:ext>
                </a:extLst>
              </p:cNvPr>
              <p:cNvPicPr/>
              <p:nvPr/>
            </p:nvPicPr>
            <p:blipFill>
              <a:blip r:embed="rId5"/>
              <a:stretch>
                <a:fillRect/>
              </a:stretch>
            </p:blipFill>
            <p:spPr>
              <a:xfrm>
                <a:off x="1235160" y="180000"/>
                <a:ext cx="9657720" cy="6135120"/>
              </a:xfrm>
              <a:prstGeom prst="rect">
                <a:avLst/>
              </a:prstGeom>
            </p:spPr>
          </p:pic>
        </mc:Fallback>
      </mc:AlternateContent>
    </p:spTree>
    <p:extLst>
      <p:ext uri="{BB962C8B-B14F-4D97-AF65-F5344CB8AC3E}">
        <p14:creationId xmlns:p14="http://schemas.microsoft.com/office/powerpoint/2010/main" val="17969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13540</TotalTime>
  <Words>2673</Words>
  <Application>Microsoft Office PowerPoint</Application>
  <PresentationFormat>Widescreen</PresentationFormat>
  <Paragraphs>368</Paragraphs>
  <Slides>47</Slides>
  <Notes>19</Notes>
  <HiddenSlides>6</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8" baseType="lpstr">
      <vt:lpstr>Arial</vt:lpstr>
      <vt:lpstr>Calibri</vt:lpstr>
      <vt:lpstr>Calibri Light</vt:lpstr>
      <vt:lpstr>Cambria Math</vt:lpstr>
      <vt:lpstr>CMMI10</vt:lpstr>
      <vt:lpstr>CMMI5</vt:lpstr>
      <vt:lpstr>CMMI7</vt:lpstr>
      <vt:lpstr>CMR10</vt:lpstr>
      <vt:lpstr>CMR7</vt:lpstr>
      <vt:lpstr>CMSS10</vt:lpstr>
      <vt:lpstr>CMSY10</vt:lpstr>
      <vt:lpstr>Courier New</vt:lpstr>
      <vt:lpstr>Droid Sans</vt:lpstr>
      <vt:lpstr>Helvetica Neue</vt:lpstr>
      <vt:lpstr>Lucida Sans Unicode</vt:lpstr>
      <vt:lpstr>Tahoma</vt:lpstr>
      <vt:lpstr>Times New Roman</vt:lpstr>
      <vt:lpstr>VenturisADF-Bold</vt:lpstr>
      <vt:lpstr>VenturisADF-Regular</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Srinivas Katharguppe</cp:lastModifiedBy>
  <cp:revision>296</cp:revision>
  <dcterms:created xsi:type="dcterms:W3CDTF">2019-05-30T23:14:36Z</dcterms:created>
  <dcterms:modified xsi:type="dcterms:W3CDTF">2020-07-15T05:40:48Z</dcterms:modified>
</cp:coreProperties>
</file>